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B7CB-B139-44F2-A9BC-73B3D7C5B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F4173B-B141-459D-A8FE-829D525C0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4241E-EC11-4D0C-A474-22C60A1D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53367-38F3-4397-951A-5AF867BC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4DE16-176B-414F-9A21-F73C15D7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02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AA57A-4C4A-43F7-9F33-7FC54FBC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B638-4ECB-4476-A92D-6F220D41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D677E-4B3B-4332-B8E7-78195761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09519-2CC7-493D-BE46-B3CB1963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41DD6-C498-4FA0-94B6-2C486809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01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54978-EA32-4C85-BCB7-33176CA0B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660EA-9884-4A72-BF31-A60D80945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30700-F47C-481C-843B-56427F6D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36C5E-7C5F-4216-B62E-B238BE1B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A805C-24DC-46D8-8610-01365B97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1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DDD3E-2747-4A26-BA81-4F296D4C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A1C13-7B95-4E8F-9C27-9611B6841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5B820-7958-4BA6-AB82-F5C73F3B9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482FA-7484-48AB-99AF-E653C069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BC4AC-D010-494D-8CA5-1AF93BAC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44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5E54-FFC7-43B9-95CC-7B4155D20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574F4-F660-450B-B563-FF9F73002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B49B9-DA2B-48E6-BD4E-0323E814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07C48-A298-4691-8DDD-504B6F39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6489-0F67-4300-8098-8F514FD3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18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9149-6D6C-493B-A28D-1758B44A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A1EA1-D6CD-4C4E-9798-CE2D77366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4DA0C-CE89-476B-8580-1F1260167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D1F45-87A7-4F8A-9848-C7417FC0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7C3B-6388-40EA-955E-86D735C4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8568D-BE66-4866-9C30-6F9F8CCE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33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4A4F1-A419-459F-86D8-4E651517B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08894-3930-4DEC-91F4-0B5248093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71E88-5385-4C95-85BD-A70D14F27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09BA92-626F-4FFF-9211-D30BE0486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78C61-7B26-48A5-800B-FA28706BF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3F24E-43C3-486F-ABA4-49C7A39F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734985-0C25-4FB6-A3E2-6D016965F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8AE0A-0561-418A-B736-ECC51C66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24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1308F-3A66-4318-90DC-246F998A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B3507-221B-466E-B828-84A656AEA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BACE7-2203-4956-8228-3FCFE8A0D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618FF-B25A-48D7-BD48-1F36FFDB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7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67A71-8128-4408-B9FA-C7FF9C86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3E236-5960-4C01-B69A-B69E920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9521D-B361-4705-A035-9DFBC928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55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EB490-E0B4-4A3E-83FC-91B02BA85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17579-8484-4FE3-AEAA-7A69A7371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76D4B-C977-48CE-A536-D994B9C3D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BD165-C8E3-4B99-888D-67D66F6A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429F9-BFE6-4F52-9D0E-10DA5253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5F371-0914-49DD-BAB1-8B82A2CB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1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9FF6-3D95-43F1-8350-3269FDBEF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EAD5E-5F7C-486B-B24C-12F1D4F40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0D5DA-6E33-4551-9030-D98779190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6B81E-693C-42A5-BB24-6456EB76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A13DC-7A0D-4FBF-82E9-8B047B2E1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9A664-2072-4979-99A7-8A7ED5E2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99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710EC-3CD9-42A0-9BE0-74264E4B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AA75C-D241-4A66-830A-B17390C48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32E94-32C3-41A5-9A30-B579F99A9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B6BA-312E-427B-A8A5-6092792993F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0F455-5F67-405F-9349-4505DB4F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4A23C-ED15-4150-A96B-977E468CC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84DB5-8E08-4652-AF69-BE3589C48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8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4-U71c9u_g" TargetMode="External"/><Relationship Id="rId2" Type="http://schemas.openxmlformats.org/officeDocument/2006/relationships/hyperlink" Target="https://www.youtube.com/watch?v=zTznvuR81o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8rWhqHq-KhM" TargetMode="External"/><Relationship Id="rId4" Type="http://schemas.openxmlformats.org/officeDocument/2006/relationships/hyperlink" Target="https://www.youtube.com/watch?v=QG1AlnOWf0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63C466-D452-4CF9-866F-B799AF621B9E}"/>
              </a:ext>
            </a:extLst>
          </p:cNvPr>
          <p:cNvSpPr txBox="1"/>
          <p:nvPr/>
        </p:nvSpPr>
        <p:spPr>
          <a:xfrm>
            <a:off x="596348" y="833158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https://www.youtube.com/watch?v=zTznvuR81oM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E0E28C-E836-48DA-B566-14F759FCB8B3}"/>
              </a:ext>
            </a:extLst>
          </p:cNvPr>
          <p:cNvSpPr txBox="1"/>
          <p:nvPr/>
        </p:nvSpPr>
        <p:spPr>
          <a:xfrm>
            <a:off x="596348" y="1982929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https://www.youtube.com/watch?v=-PMk-dDYQs8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128704-4FA4-4888-A76C-AEB02584AF4E}"/>
              </a:ext>
            </a:extLst>
          </p:cNvPr>
          <p:cNvSpPr txBox="1"/>
          <p:nvPr/>
        </p:nvSpPr>
        <p:spPr>
          <a:xfrm>
            <a:off x="596348" y="3260899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A02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https://www.youtube.com/watch?v=m4-U71c9u_g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07D62-2BAA-4D69-926F-CBBD3FE62A8C}"/>
              </a:ext>
            </a:extLst>
          </p:cNvPr>
          <p:cNvSpPr/>
          <p:nvPr/>
        </p:nvSpPr>
        <p:spPr>
          <a:xfrm>
            <a:off x="409443" y="12819"/>
            <a:ext cx="11373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Video clips – Art Assessment Objectives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B26948-7B44-42C6-BE32-DDFE2EBA50BF}"/>
              </a:ext>
            </a:extLst>
          </p:cNvPr>
          <p:cNvSpPr txBox="1"/>
          <p:nvPr/>
        </p:nvSpPr>
        <p:spPr>
          <a:xfrm>
            <a:off x="596348" y="4400444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A03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https://www.youtube.com/watch?v=QG1AlnOWf0Y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301F17-B65D-49E0-93E5-CC8515DDFCAA}"/>
              </a:ext>
            </a:extLst>
          </p:cNvPr>
          <p:cNvSpPr txBox="1"/>
          <p:nvPr/>
        </p:nvSpPr>
        <p:spPr>
          <a:xfrm>
            <a:off x="596348" y="5701676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A04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https://www.youtube.com/watch?v=8rWhqHq-KhM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91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7DD5127063A4EA4025D825D042085" ma:contentTypeVersion="18" ma:contentTypeDescription="Create a new document." ma:contentTypeScope="" ma:versionID="62ad2b5e7f3fb8ff5b2fb38a7c4a491d">
  <xsd:schema xmlns:xsd="http://www.w3.org/2001/XMLSchema" xmlns:xs="http://www.w3.org/2001/XMLSchema" xmlns:p="http://schemas.microsoft.com/office/2006/metadata/properties" xmlns:ns2="a9f5b13c-f1e8-4fb3-894d-383b6fee7b38" xmlns:ns3="9974d3e3-2d73-451e-850c-9bbf43ff38f1" targetNamespace="http://schemas.microsoft.com/office/2006/metadata/properties" ma:root="true" ma:fieldsID="96b90db3b5e5a4be5c13af0858577dd4" ns2:_="" ns3:_="">
    <xsd:import namespace="a9f5b13c-f1e8-4fb3-894d-383b6fee7b38"/>
    <xsd:import namespace="9974d3e3-2d73-451e-850c-9bbf43ff38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5b13c-f1e8-4fb3-894d-383b6fee7b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f632fc-22da-433e-b582-4139bd569000}" ma:internalName="TaxCatchAll" ma:showField="CatchAllData" ma:web="a9f5b13c-f1e8-4fb3-894d-383b6fee7b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4d3e3-2d73-451e-850c-9bbf43ff38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00919d-4c7a-4494-8215-d0b3e90dbc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74d3e3-2d73-451e-850c-9bbf43ff38f1">
      <Terms xmlns="http://schemas.microsoft.com/office/infopath/2007/PartnerControls"/>
    </lcf76f155ced4ddcb4097134ff3c332f>
    <TaxCatchAll xmlns="a9f5b13c-f1e8-4fb3-894d-383b6fee7b38" xsi:nil="true"/>
  </documentManagement>
</p:properties>
</file>

<file path=customXml/itemProps1.xml><?xml version="1.0" encoding="utf-8"?>
<ds:datastoreItem xmlns:ds="http://schemas.openxmlformats.org/officeDocument/2006/customXml" ds:itemID="{0866BEA9-49A8-4921-8830-2D0D2D381ED0}"/>
</file>

<file path=customXml/itemProps2.xml><?xml version="1.0" encoding="utf-8"?>
<ds:datastoreItem xmlns:ds="http://schemas.openxmlformats.org/officeDocument/2006/customXml" ds:itemID="{E7F7FA65-37BD-4047-BE27-0AFC8772978D}"/>
</file>

<file path=customXml/itemProps3.xml><?xml version="1.0" encoding="utf-8"?>
<ds:datastoreItem xmlns:ds="http://schemas.openxmlformats.org/officeDocument/2006/customXml" ds:itemID="{1AF0A3E0-D818-4AA6-9BED-1D38F0F0F26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Peterson</dc:creator>
  <cp:lastModifiedBy>Gina Peterson</cp:lastModifiedBy>
  <cp:revision>1</cp:revision>
  <dcterms:created xsi:type="dcterms:W3CDTF">2022-02-04T07:00:56Z</dcterms:created>
  <dcterms:modified xsi:type="dcterms:W3CDTF">2022-02-04T07:01:51Z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0x010100C0D7DD5127063A4EA4025D825D042085</vt:lpwstr>
  </property>
</Properties>
</file>