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35" Type="http://schemas.openxmlformats.org/officeDocument/2006/relationships/customXml" Target="../customXml/item3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GCSE Speaking test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Are you prepared?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3518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What can you say? </a:t>
            </a:r>
            <a:br>
              <a:rPr lang="en-GB" b="1" dirty="0"/>
            </a:br>
            <a:r>
              <a:rPr lang="en-GB" dirty="0"/>
              <a:t>The role play is all about communication and you do not need to give paragraphed answers!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3600" dirty="0"/>
              <a:t>Cours – heure (commencer) </a:t>
            </a:r>
          </a:p>
          <a:p>
            <a:r>
              <a:rPr lang="fr-FR" sz="3600" dirty="0" smtClean="0"/>
              <a:t>Activité </a:t>
            </a:r>
            <a:r>
              <a:rPr lang="fr-FR" sz="3600" dirty="0"/>
              <a:t>– récréation </a:t>
            </a:r>
          </a:p>
          <a:p>
            <a:r>
              <a:rPr lang="fr-FR" sz="3600" dirty="0" smtClean="0"/>
              <a:t>Professeurs </a:t>
            </a:r>
            <a:r>
              <a:rPr lang="fr-FR" sz="3600" dirty="0"/>
              <a:t>– opinion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4357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What can you say? </a:t>
            </a:r>
            <a:br>
              <a:rPr lang="en-GB" b="1" dirty="0"/>
            </a:br>
            <a:r>
              <a:rPr lang="en-GB" dirty="0"/>
              <a:t>The role play is all about communication and you do not need to give paragraphed answers!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600" dirty="0"/>
              <a:t>Excursion – </a:t>
            </a:r>
            <a:r>
              <a:rPr lang="fr-FR" sz="3600" dirty="0" smtClean="0"/>
              <a:t>destination</a:t>
            </a:r>
          </a:p>
          <a:p>
            <a:r>
              <a:rPr lang="fr-FR" sz="3600" dirty="0" smtClean="0"/>
              <a:t>Déjeuner </a:t>
            </a:r>
            <a:r>
              <a:rPr lang="fr-FR" sz="3600" dirty="0"/>
              <a:t>– arrangements </a:t>
            </a:r>
          </a:p>
          <a:p>
            <a:r>
              <a:rPr lang="fr-FR" sz="3600" dirty="0" smtClean="0"/>
              <a:t>Excursion </a:t>
            </a:r>
            <a:r>
              <a:rPr lang="fr-FR" sz="3600" dirty="0"/>
              <a:t>préférée – pourquoi </a:t>
            </a:r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910570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What can you say? </a:t>
            </a:r>
            <a:r>
              <a:rPr lang="en-GB" b="1" dirty="0" smtClean="0"/>
              <a:t> (HIGHER ROLE PLAYS)</a:t>
            </a:r>
            <a:r>
              <a:rPr lang="en-GB" b="1" dirty="0"/>
              <a:t/>
            </a:r>
            <a:br>
              <a:rPr lang="en-GB" b="1" dirty="0"/>
            </a:br>
            <a:r>
              <a:rPr lang="en-GB" dirty="0"/>
              <a:t>The role play is all about communication and you do not need to give paragraphed </a:t>
            </a:r>
            <a:r>
              <a:rPr lang="en-GB" dirty="0" err="1"/>
              <a:t>answers!</a:t>
            </a:r>
            <a:r>
              <a:rPr lang="en-GB" dirty="0" err="1" smtClean="0"/>
              <a:t>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600" dirty="0"/>
              <a:t>Excursion – destination </a:t>
            </a:r>
          </a:p>
          <a:p>
            <a:r>
              <a:rPr lang="fr-FR" sz="3600" dirty="0" smtClean="0"/>
              <a:t>Déjeuner </a:t>
            </a:r>
            <a:r>
              <a:rPr lang="fr-FR" sz="3600" dirty="0"/>
              <a:t>– </a:t>
            </a:r>
            <a:r>
              <a:rPr lang="fr-FR" sz="3600" dirty="0" smtClean="0"/>
              <a:t>arrangements</a:t>
            </a:r>
          </a:p>
          <a:p>
            <a:r>
              <a:rPr lang="fr-FR" sz="3600" dirty="0" smtClean="0"/>
              <a:t>Excursion </a:t>
            </a:r>
            <a:r>
              <a:rPr lang="fr-FR" sz="3600" dirty="0"/>
              <a:t>préférée – </a:t>
            </a:r>
            <a:r>
              <a:rPr lang="fr-FR" sz="3600" dirty="0" smtClean="0"/>
              <a:t>pourquoi</a:t>
            </a:r>
            <a:endParaRPr lang="fr-FR" sz="3600" dirty="0"/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3831540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What can you say? </a:t>
            </a:r>
            <a:r>
              <a:rPr lang="en-GB" b="1" dirty="0" smtClean="0"/>
              <a:t>  Higher role plays</a:t>
            </a:r>
            <a:r>
              <a:rPr lang="en-GB" b="1" dirty="0"/>
              <a:t/>
            </a:r>
            <a:br>
              <a:rPr lang="en-GB" b="1" dirty="0"/>
            </a:br>
            <a:r>
              <a:rPr lang="en-GB" dirty="0"/>
              <a:t>The role play is all about communication and you do not need to give paragraphed answers!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Sac – description </a:t>
            </a:r>
            <a:endParaRPr lang="fr-FR" dirty="0" smtClean="0"/>
          </a:p>
          <a:p>
            <a:r>
              <a:rPr lang="fr-FR" dirty="0" smtClean="0"/>
              <a:t> Contenu </a:t>
            </a:r>
            <a:r>
              <a:rPr lang="fr-FR" dirty="0"/>
              <a:t>du sac </a:t>
            </a:r>
            <a:r>
              <a:rPr lang="fr-FR" dirty="0" smtClean="0"/>
              <a:t> </a:t>
            </a:r>
          </a:p>
          <a:p>
            <a:endParaRPr lang="fr-FR" dirty="0" smtClean="0"/>
          </a:p>
          <a:p>
            <a:pPr marL="0" indent="0">
              <a:buNone/>
            </a:pPr>
            <a:r>
              <a:rPr lang="fr-FR" sz="2800" dirty="0" smtClean="0"/>
              <a:t>Can </a:t>
            </a:r>
            <a:r>
              <a:rPr lang="fr-FR" sz="2800" dirty="0" err="1" smtClean="0"/>
              <a:t>you</a:t>
            </a:r>
            <a:r>
              <a:rPr lang="fr-FR" sz="2800" dirty="0" smtClean="0"/>
              <a:t> </a:t>
            </a:r>
            <a:r>
              <a:rPr lang="fr-FR" sz="2800" dirty="0" err="1" smtClean="0"/>
              <a:t>form</a:t>
            </a:r>
            <a:r>
              <a:rPr lang="fr-FR" sz="2800" dirty="0" smtClean="0"/>
              <a:t> the questions?</a:t>
            </a:r>
            <a:endParaRPr lang="fr-FR" sz="2800" dirty="0"/>
          </a:p>
          <a:p>
            <a:r>
              <a:rPr lang="fr-FR" dirty="0" smtClean="0"/>
              <a:t>? </a:t>
            </a:r>
            <a:r>
              <a:rPr lang="fr-FR" dirty="0"/>
              <a:t>Sac – ici </a:t>
            </a:r>
          </a:p>
          <a:p>
            <a:r>
              <a:rPr lang="fr-FR" dirty="0" smtClean="0"/>
              <a:t>? </a:t>
            </a:r>
            <a:r>
              <a:rPr lang="fr-FR" dirty="0"/>
              <a:t>Revenir – quand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66258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What can you say? </a:t>
            </a:r>
            <a:br>
              <a:rPr lang="en-GB" b="1" dirty="0"/>
            </a:br>
            <a:r>
              <a:rPr lang="en-GB" dirty="0"/>
              <a:t>The role play is all about communication and you do not need to give paragraphed answers!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Problème de Smartphone – description </a:t>
            </a:r>
          </a:p>
          <a:p>
            <a:r>
              <a:rPr lang="fr-FR" dirty="0" smtClean="0"/>
              <a:t>Séjour </a:t>
            </a:r>
            <a:r>
              <a:rPr lang="fr-FR" dirty="0"/>
              <a:t>– durée </a:t>
            </a:r>
          </a:p>
          <a:p>
            <a:endParaRPr lang="fr-FR" dirty="0" smtClean="0"/>
          </a:p>
          <a:p>
            <a:endParaRPr lang="fr-FR" dirty="0"/>
          </a:p>
          <a:p>
            <a:pPr marL="0" indent="0">
              <a:buNone/>
            </a:pPr>
            <a:r>
              <a:rPr lang="fr-FR" sz="3600" dirty="0" smtClean="0"/>
              <a:t>Can </a:t>
            </a:r>
            <a:r>
              <a:rPr lang="fr-FR" sz="3600" dirty="0" err="1" smtClean="0"/>
              <a:t>you</a:t>
            </a:r>
            <a:r>
              <a:rPr lang="fr-FR" sz="3600" dirty="0" smtClean="0"/>
              <a:t> </a:t>
            </a:r>
            <a:r>
              <a:rPr lang="fr-FR" sz="3600" dirty="0" err="1" smtClean="0"/>
              <a:t>form</a:t>
            </a:r>
            <a:r>
              <a:rPr lang="fr-FR" sz="3600" dirty="0" smtClean="0"/>
              <a:t> the questions?</a:t>
            </a:r>
          </a:p>
          <a:p>
            <a:r>
              <a:rPr lang="fr-FR" dirty="0" smtClean="0"/>
              <a:t>? </a:t>
            </a:r>
            <a:r>
              <a:rPr lang="fr-FR" dirty="0"/>
              <a:t>Possibilité de réparation </a:t>
            </a:r>
          </a:p>
          <a:p>
            <a:r>
              <a:rPr lang="fr-FR" dirty="0" smtClean="0"/>
              <a:t>? </a:t>
            </a:r>
            <a:r>
              <a:rPr lang="fr-FR" dirty="0"/>
              <a:t>Réparation – coût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2781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What can you say? </a:t>
            </a:r>
            <a:br>
              <a:rPr lang="en-GB" b="1" dirty="0"/>
            </a:br>
            <a:r>
              <a:rPr lang="en-GB" dirty="0"/>
              <a:t>The role play is all about communication and you do not need to give paragraphed answers!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 Activités – informations </a:t>
            </a:r>
            <a:r>
              <a:rPr lang="fr-FR" dirty="0" smtClean="0"/>
              <a:t> </a:t>
            </a:r>
          </a:p>
          <a:p>
            <a:r>
              <a:rPr lang="fr-FR" dirty="0" smtClean="0"/>
              <a:t>Le </a:t>
            </a:r>
            <a:r>
              <a:rPr lang="fr-FR" dirty="0"/>
              <a:t>soir, activité préférée – raison </a:t>
            </a:r>
            <a:endParaRPr lang="fr-FR" dirty="0" smtClean="0"/>
          </a:p>
          <a:p>
            <a:endParaRPr lang="fr-FR" dirty="0"/>
          </a:p>
          <a:p>
            <a:pPr marL="0" indent="0">
              <a:buNone/>
            </a:pPr>
            <a:r>
              <a:rPr lang="fr-FR" sz="3200" dirty="0" smtClean="0"/>
              <a:t>Can </a:t>
            </a:r>
            <a:r>
              <a:rPr lang="fr-FR" sz="3200" dirty="0" err="1" smtClean="0"/>
              <a:t>you</a:t>
            </a:r>
            <a:r>
              <a:rPr lang="fr-FR" sz="3200" dirty="0" smtClean="0"/>
              <a:t> </a:t>
            </a:r>
            <a:r>
              <a:rPr lang="fr-FR" sz="3200" dirty="0" err="1" smtClean="0"/>
              <a:t>form</a:t>
            </a:r>
            <a:r>
              <a:rPr lang="fr-FR" sz="3200" dirty="0" smtClean="0"/>
              <a:t> the questions?</a:t>
            </a:r>
          </a:p>
          <a:p>
            <a:r>
              <a:rPr lang="fr-FR" dirty="0" smtClean="0"/>
              <a:t>? </a:t>
            </a:r>
            <a:r>
              <a:rPr lang="fr-FR" dirty="0"/>
              <a:t>Restaurants – recommandation </a:t>
            </a:r>
          </a:p>
          <a:p>
            <a:r>
              <a:rPr lang="fr-FR" dirty="0" smtClean="0"/>
              <a:t>? </a:t>
            </a:r>
            <a:r>
              <a:rPr lang="fr-FR" dirty="0"/>
              <a:t>Dernier métro – quand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58349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What can you say? </a:t>
            </a:r>
            <a:br>
              <a:rPr lang="en-GB" b="1" dirty="0"/>
            </a:br>
            <a:r>
              <a:rPr lang="en-GB" dirty="0"/>
              <a:t>The role play is all about communication and you do not need to give paragraphed answers!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Uniforme – description </a:t>
            </a:r>
          </a:p>
          <a:p>
            <a:r>
              <a:rPr lang="fr-FR" dirty="0" smtClean="0"/>
              <a:t>Ton </a:t>
            </a:r>
            <a:r>
              <a:rPr lang="fr-FR" dirty="0"/>
              <a:t>activité extrascolaire </a:t>
            </a:r>
          </a:p>
          <a:p>
            <a:endParaRPr lang="fr-FR" dirty="0" smtClean="0"/>
          </a:p>
          <a:p>
            <a:pPr marL="0" indent="0">
              <a:buNone/>
            </a:pPr>
            <a:r>
              <a:rPr lang="fr-FR" sz="3200" dirty="0" smtClean="0"/>
              <a:t>Can </a:t>
            </a:r>
            <a:r>
              <a:rPr lang="fr-FR" sz="3200" dirty="0" err="1" smtClean="0"/>
              <a:t>you</a:t>
            </a:r>
            <a:r>
              <a:rPr lang="fr-FR" sz="3200" dirty="0" smtClean="0"/>
              <a:t> </a:t>
            </a:r>
            <a:r>
              <a:rPr lang="fr-FR" sz="3200" dirty="0" err="1" smtClean="0"/>
              <a:t>form</a:t>
            </a:r>
            <a:r>
              <a:rPr lang="fr-FR" sz="3200" dirty="0" smtClean="0"/>
              <a:t> the questions?</a:t>
            </a:r>
          </a:p>
          <a:p>
            <a:r>
              <a:rPr lang="fr-FR" dirty="0" smtClean="0"/>
              <a:t>? </a:t>
            </a:r>
            <a:r>
              <a:rPr lang="fr-FR" dirty="0"/>
              <a:t>Discipline ici – opinion </a:t>
            </a:r>
          </a:p>
          <a:p>
            <a:r>
              <a:rPr lang="fr-FR" dirty="0" smtClean="0"/>
              <a:t>? </a:t>
            </a:r>
            <a:r>
              <a:rPr lang="fr-FR" dirty="0"/>
              <a:t>Devoirs – importance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22622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What can you say? </a:t>
            </a:r>
            <a:br>
              <a:rPr lang="en-GB" b="1" dirty="0"/>
            </a:br>
            <a:r>
              <a:rPr lang="en-GB" dirty="0"/>
              <a:t>The role play is all about communication and you do not need to give paragraphed answers!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 Réservation – chambre </a:t>
            </a:r>
          </a:p>
          <a:p>
            <a:r>
              <a:rPr lang="fr-FR" dirty="0" smtClean="0"/>
              <a:t> </a:t>
            </a:r>
            <a:r>
              <a:rPr lang="fr-FR" dirty="0"/>
              <a:t>Vacances en France – </a:t>
            </a:r>
            <a:r>
              <a:rPr lang="fr-FR" dirty="0" smtClean="0"/>
              <a:t>raison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sz="3200" dirty="0" smtClean="0"/>
              <a:t>Can </a:t>
            </a:r>
            <a:r>
              <a:rPr lang="fr-FR" sz="3200" dirty="0" err="1" smtClean="0"/>
              <a:t>you</a:t>
            </a:r>
            <a:r>
              <a:rPr lang="fr-FR" sz="3200" dirty="0" smtClean="0"/>
              <a:t> </a:t>
            </a:r>
            <a:r>
              <a:rPr lang="fr-FR" sz="3200" dirty="0" err="1" smtClean="0"/>
              <a:t>form</a:t>
            </a:r>
            <a:r>
              <a:rPr lang="fr-FR" sz="3200" dirty="0" smtClean="0"/>
              <a:t> the questions? </a:t>
            </a:r>
          </a:p>
          <a:p>
            <a:r>
              <a:rPr lang="fr-FR" dirty="0" smtClean="0"/>
              <a:t>? Petit </a:t>
            </a:r>
            <a:r>
              <a:rPr lang="fr-FR" dirty="0"/>
              <a:t>déjeuner – heures </a:t>
            </a:r>
          </a:p>
          <a:p>
            <a:r>
              <a:rPr lang="fr-FR" dirty="0" smtClean="0"/>
              <a:t>? </a:t>
            </a:r>
            <a:r>
              <a:rPr lang="fr-FR" dirty="0"/>
              <a:t>Restaurant – recommandation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2935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What can you say? </a:t>
            </a:r>
            <a:br>
              <a:rPr lang="en-GB" b="1" dirty="0"/>
            </a:br>
            <a:r>
              <a:rPr lang="en-GB" dirty="0"/>
              <a:t>The role play is all about communication and you do not need to give paragraphed answers!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Type de travail désiré </a:t>
            </a:r>
          </a:p>
          <a:p>
            <a:r>
              <a:rPr lang="fr-FR" dirty="0" smtClean="0"/>
              <a:t>Travailler </a:t>
            </a:r>
            <a:r>
              <a:rPr lang="fr-FR" dirty="0"/>
              <a:t>en France – raison </a:t>
            </a:r>
            <a:r>
              <a:rPr lang="fr-FR" dirty="0" smtClean="0"/>
              <a:t>?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sz="3200" dirty="0" smtClean="0"/>
              <a:t>Can </a:t>
            </a:r>
            <a:r>
              <a:rPr lang="fr-FR" sz="3200" dirty="0" err="1" smtClean="0"/>
              <a:t>you</a:t>
            </a:r>
            <a:r>
              <a:rPr lang="fr-FR" sz="3200" dirty="0" smtClean="0"/>
              <a:t> </a:t>
            </a:r>
            <a:r>
              <a:rPr lang="fr-FR" sz="3200" dirty="0" err="1" smtClean="0"/>
              <a:t>form</a:t>
            </a:r>
            <a:r>
              <a:rPr lang="fr-FR" sz="3200" dirty="0" smtClean="0"/>
              <a:t> the questions?</a:t>
            </a:r>
            <a:endParaRPr lang="fr-FR" sz="3200" dirty="0"/>
          </a:p>
          <a:p>
            <a:r>
              <a:rPr lang="fr-FR" dirty="0" smtClean="0"/>
              <a:t>? </a:t>
            </a:r>
            <a:r>
              <a:rPr lang="fr-FR" dirty="0"/>
              <a:t>Jours de travail – combien </a:t>
            </a:r>
          </a:p>
          <a:p>
            <a:r>
              <a:rPr lang="fr-FR" dirty="0" smtClean="0"/>
              <a:t>? </a:t>
            </a:r>
            <a:r>
              <a:rPr lang="fr-FR" dirty="0"/>
              <a:t>S’habiller – comment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3645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/>
            </a:r>
            <a:br>
              <a:rPr lang="fr-FR" dirty="0"/>
            </a:br>
            <a:r>
              <a:rPr lang="en-GB" b="1" dirty="0"/>
              <a:t>What can you say? </a:t>
            </a:r>
            <a:br>
              <a:rPr lang="en-GB" b="1" dirty="0"/>
            </a:br>
            <a:r>
              <a:rPr lang="en-GB" dirty="0"/>
              <a:t>The role play is all about communication and you do not need to give paragraphed answers!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 Ton collège – activités extrascolaires </a:t>
            </a:r>
          </a:p>
          <a:p>
            <a:r>
              <a:rPr lang="fr-FR" dirty="0" smtClean="0"/>
              <a:t> </a:t>
            </a:r>
            <a:r>
              <a:rPr lang="fr-FR" dirty="0"/>
              <a:t>Activités extrascolaires – opinion 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sz="3200" dirty="0" smtClean="0"/>
              <a:t>Can </a:t>
            </a:r>
            <a:r>
              <a:rPr lang="fr-FR" sz="3200" dirty="0" err="1" smtClean="0"/>
              <a:t>you</a:t>
            </a:r>
            <a:r>
              <a:rPr lang="fr-FR" sz="3200" dirty="0" smtClean="0"/>
              <a:t> </a:t>
            </a:r>
            <a:r>
              <a:rPr lang="fr-FR" sz="3200" dirty="0" err="1" smtClean="0"/>
              <a:t>form</a:t>
            </a:r>
            <a:r>
              <a:rPr lang="fr-FR" sz="3200" dirty="0" smtClean="0"/>
              <a:t> the questions?</a:t>
            </a:r>
          </a:p>
          <a:p>
            <a:r>
              <a:rPr lang="fr-FR" dirty="0" smtClean="0"/>
              <a:t>? </a:t>
            </a:r>
            <a:r>
              <a:rPr lang="fr-FR" dirty="0"/>
              <a:t>Activité extrascolaire préférée </a:t>
            </a:r>
          </a:p>
          <a:p>
            <a:r>
              <a:rPr lang="fr-FR" dirty="0" smtClean="0"/>
              <a:t>? </a:t>
            </a:r>
            <a:r>
              <a:rPr lang="fr-FR" dirty="0"/>
              <a:t>Équipement au collège – opinion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8302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can you say? </a:t>
            </a:r>
            <a:br>
              <a:rPr lang="en-GB" dirty="0" smtClean="0"/>
            </a:br>
            <a:r>
              <a:rPr lang="en-GB" dirty="0" smtClean="0"/>
              <a:t>The role play is all about communication and you do not need to give paragraphed answers!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3600" dirty="0" smtClean="0"/>
              <a:t>Type </a:t>
            </a:r>
            <a:r>
              <a:rPr lang="fr-FR" sz="3600" dirty="0"/>
              <a:t>de travail désiré </a:t>
            </a:r>
          </a:p>
          <a:p>
            <a:pPr marL="0" indent="0">
              <a:buNone/>
            </a:pPr>
            <a:r>
              <a:rPr lang="fr-FR" sz="3600" dirty="0" smtClean="0"/>
              <a:t>   </a:t>
            </a:r>
          </a:p>
          <a:p>
            <a:pPr marL="0" indent="0">
              <a:buNone/>
            </a:pPr>
            <a:r>
              <a:rPr lang="fr-FR" sz="3600" dirty="0" smtClean="0"/>
              <a:t>Travailler </a:t>
            </a:r>
            <a:r>
              <a:rPr lang="fr-FR" sz="3600" dirty="0"/>
              <a:t>en France – raison </a:t>
            </a:r>
            <a:endParaRPr lang="fr-FR" sz="3600" dirty="0" smtClean="0"/>
          </a:p>
          <a:p>
            <a:pPr marL="0" indent="0">
              <a:buNone/>
            </a:pPr>
            <a:endParaRPr lang="fr-FR" sz="3600" dirty="0" smtClean="0"/>
          </a:p>
          <a:p>
            <a:pPr marL="0" indent="0">
              <a:buNone/>
            </a:pPr>
            <a:r>
              <a:rPr lang="fr-FR" sz="3600" dirty="0" smtClean="0"/>
              <a:t>Travailler </a:t>
            </a:r>
            <a:r>
              <a:rPr lang="fr-FR" sz="3600" dirty="0"/>
              <a:t>ici – combien de </a:t>
            </a:r>
            <a:r>
              <a:rPr lang="fr-FR" sz="3600" dirty="0" smtClean="0"/>
              <a:t>temps </a:t>
            </a:r>
            <a:endParaRPr lang="fr-FR" sz="36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46400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What can you say? </a:t>
            </a:r>
            <a:br>
              <a:rPr lang="en-GB" b="1" dirty="0"/>
            </a:br>
            <a:r>
              <a:rPr lang="en-GB" dirty="0"/>
              <a:t>The role play is all about communication and you do not need to give paragraphed answers!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Famille – bon rapport (avec qui) </a:t>
            </a:r>
          </a:p>
          <a:p>
            <a:r>
              <a:rPr lang="fr-FR" dirty="0" smtClean="0"/>
              <a:t>Meilleur(e</a:t>
            </a:r>
            <a:r>
              <a:rPr lang="fr-FR" dirty="0"/>
              <a:t>) ami(e) – description </a:t>
            </a:r>
            <a:r>
              <a:rPr lang="fr-FR" dirty="0" smtClean="0"/>
              <a:t>?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sz="3200" dirty="0" smtClean="0"/>
              <a:t>Can </a:t>
            </a:r>
            <a:r>
              <a:rPr lang="fr-FR" sz="3200" dirty="0" err="1" smtClean="0"/>
              <a:t>you</a:t>
            </a:r>
            <a:r>
              <a:rPr lang="fr-FR" sz="3200" dirty="0" smtClean="0"/>
              <a:t> </a:t>
            </a:r>
            <a:r>
              <a:rPr lang="fr-FR" sz="3200" dirty="0" err="1" smtClean="0"/>
              <a:t>form</a:t>
            </a:r>
            <a:r>
              <a:rPr lang="fr-FR" sz="3200" dirty="0" smtClean="0"/>
              <a:t> the questions?</a:t>
            </a:r>
          </a:p>
          <a:p>
            <a:r>
              <a:rPr lang="fr-FR" dirty="0" smtClean="0"/>
              <a:t>? Famille </a:t>
            </a:r>
            <a:r>
              <a:rPr lang="fr-FR" dirty="0"/>
              <a:t>ou amis – préférence </a:t>
            </a:r>
          </a:p>
          <a:p>
            <a:r>
              <a:rPr lang="fr-FR" dirty="0" smtClean="0"/>
              <a:t>? </a:t>
            </a:r>
            <a:r>
              <a:rPr lang="fr-FR" dirty="0"/>
              <a:t>Copains – importance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98714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What can you say? </a:t>
            </a:r>
            <a:br>
              <a:rPr lang="en-GB" b="1" dirty="0"/>
            </a:br>
            <a:r>
              <a:rPr lang="en-GB" dirty="0"/>
              <a:t>The role play is all about communication and you do not need to give paragraphed answers!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 Concert – réservation </a:t>
            </a:r>
          </a:p>
          <a:p>
            <a:r>
              <a:rPr lang="fr-FR" dirty="0" smtClean="0"/>
              <a:t> </a:t>
            </a:r>
            <a:r>
              <a:rPr lang="fr-FR" dirty="0"/>
              <a:t>Ce concert – raison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sz="3200" dirty="0" smtClean="0"/>
              <a:t>Can </a:t>
            </a:r>
            <a:r>
              <a:rPr lang="fr-FR" sz="3200" dirty="0" err="1" smtClean="0"/>
              <a:t>you</a:t>
            </a:r>
            <a:r>
              <a:rPr lang="fr-FR" sz="3200" dirty="0" smtClean="0"/>
              <a:t> </a:t>
            </a:r>
            <a:r>
              <a:rPr lang="fr-FR" sz="3200" dirty="0" err="1" smtClean="0"/>
              <a:t>form</a:t>
            </a:r>
            <a:r>
              <a:rPr lang="fr-FR" sz="3200" dirty="0" smtClean="0"/>
              <a:t> the questions?</a:t>
            </a:r>
          </a:p>
          <a:p>
            <a:r>
              <a:rPr lang="fr-FR" dirty="0" smtClean="0"/>
              <a:t>? </a:t>
            </a:r>
            <a:r>
              <a:rPr lang="fr-FR" dirty="0"/>
              <a:t>Concert – transport </a:t>
            </a:r>
            <a:endParaRPr lang="fr-FR" dirty="0" smtClean="0"/>
          </a:p>
          <a:p>
            <a:r>
              <a:rPr lang="fr-FR" dirty="0" smtClean="0"/>
              <a:t>? </a:t>
            </a:r>
            <a:r>
              <a:rPr lang="fr-FR" dirty="0"/>
              <a:t>Concert – durée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87452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Foundation role plays – form the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GB" sz="3600" dirty="0" smtClean="0"/>
          </a:p>
          <a:p>
            <a:r>
              <a:rPr lang="en-GB" sz="3600" dirty="0" smtClean="0"/>
              <a:t>? </a:t>
            </a:r>
            <a:r>
              <a:rPr lang="en-GB" sz="3600" dirty="0" err="1"/>
              <a:t>Hôtel</a:t>
            </a:r>
            <a:r>
              <a:rPr lang="en-GB" sz="3600" dirty="0"/>
              <a:t> – </a:t>
            </a:r>
            <a:r>
              <a:rPr lang="en-GB" sz="3600" dirty="0" err="1"/>
              <a:t>uniforme</a:t>
            </a:r>
            <a:endParaRPr lang="en-GB" sz="3600" dirty="0"/>
          </a:p>
          <a:p>
            <a:r>
              <a:rPr lang="en-GB" sz="3600" dirty="0"/>
              <a:t>? Camping – opinion</a:t>
            </a:r>
          </a:p>
          <a:p>
            <a:r>
              <a:rPr lang="en-GB" sz="3600" dirty="0"/>
              <a:t>? </a:t>
            </a:r>
            <a:r>
              <a:rPr lang="en-GB" sz="3600" dirty="0" err="1"/>
              <a:t>Wifi</a:t>
            </a:r>
            <a:r>
              <a:rPr lang="en-GB" sz="3600" dirty="0"/>
              <a:t> – </a:t>
            </a:r>
            <a:r>
              <a:rPr lang="en-GB" sz="3600" dirty="0" err="1"/>
              <a:t>ici</a:t>
            </a:r>
            <a:endParaRPr lang="en-GB" sz="3600" dirty="0"/>
          </a:p>
          <a:p>
            <a:r>
              <a:rPr lang="en-GB" sz="3600" dirty="0"/>
              <a:t>? Ami(e) – nom</a:t>
            </a:r>
          </a:p>
          <a:p>
            <a:r>
              <a:rPr lang="en-GB" sz="3600" dirty="0"/>
              <a:t>? </a:t>
            </a:r>
            <a:r>
              <a:rPr lang="en-GB" sz="3600" dirty="0" err="1"/>
              <a:t>Hôtels</a:t>
            </a:r>
            <a:r>
              <a:rPr lang="en-GB" sz="3600" dirty="0"/>
              <a:t> – </a:t>
            </a:r>
            <a:r>
              <a:rPr lang="en-GB" sz="3600" dirty="0" err="1"/>
              <a:t>renseignements</a:t>
            </a:r>
            <a:endParaRPr lang="en-GB" sz="3600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53694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Foundation role plays – form the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/>
              <a:t>? Petit </a:t>
            </a:r>
            <a:r>
              <a:rPr lang="en-GB" sz="3600" dirty="0" err="1"/>
              <a:t>déjeuner</a:t>
            </a:r>
            <a:r>
              <a:rPr lang="en-GB" sz="3600" dirty="0"/>
              <a:t> – prix</a:t>
            </a:r>
          </a:p>
          <a:p>
            <a:r>
              <a:rPr lang="en-GB" sz="3600" dirty="0"/>
              <a:t>? </a:t>
            </a:r>
            <a:r>
              <a:rPr lang="en-GB" sz="3600" dirty="0" err="1"/>
              <a:t>Vêtement</a:t>
            </a:r>
            <a:r>
              <a:rPr lang="en-GB" sz="3600" dirty="0"/>
              <a:t> – essayer</a:t>
            </a:r>
          </a:p>
          <a:p>
            <a:r>
              <a:rPr lang="en-GB" sz="3600" dirty="0"/>
              <a:t>? Commencer – </a:t>
            </a:r>
            <a:r>
              <a:rPr lang="en-GB" sz="3600" dirty="0" err="1"/>
              <a:t>quand</a:t>
            </a:r>
            <a:endParaRPr lang="en-GB" sz="3600" dirty="0"/>
          </a:p>
          <a:p>
            <a:r>
              <a:rPr lang="en-GB" sz="3600" dirty="0"/>
              <a:t>? </a:t>
            </a:r>
            <a:r>
              <a:rPr lang="en-GB" sz="3600" dirty="0" err="1"/>
              <a:t>Déjeuner</a:t>
            </a:r>
            <a:r>
              <a:rPr lang="en-GB" sz="3600" dirty="0"/>
              <a:t> – college</a:t>
            </a:r>
          </a:p>
          <a:p>
            <a:r>
              <a:rPr lang="en-GB" sz="3600" dirty="0"/>
              <a:t>? </a:t>
            </a:r>
            <a:r>
              <a:rPr lang="en-GB" sz="3600" dirty="0" err="1"/>
              <a:t>Visites</a:t>
            </a:r>
            <a:r>
              <a:rPr lang="en-GB" sz="3600" dirty="0"/>
              <a:t> </a:t>
            </a:r>
            <a:r>
              <a:rPr lang="en-GB" sz="3600" dirty="0" err="1"/>
              <a:t>scolaires</a:t>
            </a:r>
            <a:r>
              <a:rPr lang="en-GB" sz="3600" dirty="0"/>
              <a:t> – opinion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12568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Can you translate the questions? </a:t>
            </a:r>
            <a:br>
              <a:rPr lang="en-GB" dirty="0" smtClean="0"/>
            </a:br>
            <a:r>
              <a:rPr lang="en-GB" dirty="0" smtClean="0"/>
              <a:t>Could you then answer them?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200" dirty="0"/>
              <a:t>On part à quelle heure ? </a:t>
            </a:r>
            <a:endParaRPr lang="fr-FR" sz="3200" dirty="0" smtClean="0"/>
          </a:p>
          <a:p>
            <a:r>
              <a:rPr lang="fr-FR" sz="3200" dirty="0"/>
              <a:t>À quel club aimes-tu aller au collège? </a:t>
            </a:r>
            <a:endParaRPr lang="fr-FR" sz="3200" dirty="0" smtClean="0"/>
          </a:p>
          <a:p>
            <a:r>
              <a:rPr lang="fr-FR" sz="3200" dirty="0"/>
              <a:t>Vous restez combien de temps en France ? </a:t>
            </a:r>
            <a:endParaRPr lang="fr-FR" sz="3200" dirty="0" smtClean="0"/>
          </a:p>
          <a:p>
            <a:r>
              <a:rPr lang="en-GB" sz="3200" dirty="0" err="1"/>
              <a:t>Combien</a:t>
            </a:r>
            <a:r>
              <a:rPr lang="en-GB" sz="3200" dirty="0"/>
              <a:t> </a:t>
            </a:r>
            <a:r>
              <a:rPr lang="en-GB" sz="3200" dirty="0" err="1"/>
              <a:t>voulez-vous</a:t>
            </a:r>
            <a:r>
              <a:rPr lang="en-GB" sz="3200" dirty="0"/>
              <a:t> payer </a:t>
            </a:r>
            <a:r>
              <a:rPr lang="en-GB" sz="3200" dirty="0" smtClean="0"/>
              <a:t>?</a:t>
            </a:r>
          </a:p>
          <a:p>
            <a:r>
              <a:rPr lang="fr-FR" sz="3200" dirty="0"/>
              <a:t>Quelle est la date d’arrivée </a:t>
            </a:r>
            <a:r>
              <a:rPr lang="fr-FR" sz="3200" dirty="0" smtClean="0"/>
              <a:t>?</a:t>
            </a:r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2283743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Can you translate the questions? </a:t>
            </a:r>
            <a:br>
              <a:rPr lang="en-GB" dirty="0"/>
            </a:br>
            <a:r>
              <a:rPr lang="en-GB" dirty="0"/>
              <a:t>Could you then answer them?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200" dirty="0"/>
              <a:t>Qu’est-ce que vous aimez faire ?</a:t>
            </a:r>
          </a:p>
          <a:p>
            <a:r>
              <a:rPr lang="fr-FR" sz="3200" dirty="0"/>
              <a:t>Tu le/la connais depuis combien de temps ? </a:t>
            </a:r>
          </a:p>
          <a:p>
            <a:r>
              <a:rPr lang="fr-FR" sz="3200" dirty="0"/>
              <a:t>Vous prenez le menu à quel prix ?</a:t>
            </a:r>
          </a:p>
          <a:p>
            <a:r>
              <a:rPr lang="fr-FR" sz="3200" dirty="0"/>
              <a:t>Quel est le prix des billets pour le festival ? </a:t>
            </a:r>
          </a:p>
          <a:p>
            <a:r>
              <a:rPr lang="fr-FR" sz="3200" dirty="0"/>
              <a:t>Quelle est votre date de naissance ? </a:t>
            </a:r>
            <a:endParaRPr lang="en-GB" sz="3200" dirty="0"/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9609664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Can you translate the questions? </a:t>
            </a:r>
            <a:br>
              <a:rPr lang="en-GB" dirty="0"/>
            </a:br>
            <a:r>
              <a:rPr lang="en-GB" dirty="0"/>
              <a:t>Could you then answer them?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sz="2800" dirty="0"/>
              <a:t>Dis-moi ce que tu as fait ce matin</a:t>
            </a:r>
            <a:r>
              <a:rPr lang="fr-FR" sz="2800" dirty="0" smtClean="0"/>
              <a:t>.</a:t>
            </a:r>
          </a:p>
          <a:p>
            <a:r>
              <a:rPr lang="fr-FR" sz="2800" dirty="0"/>
              <a:t>Qu’est-ce que vous avez fait ce matin ? </a:t>
            </a:r>
            <a:endParaRPr lang="fr-FR" sz="2800" dirty="0" smtClean="0"/>
          </a:p>
          <a:p>
            <a:r>
              <a:rPr lang="fr-FR" sz="2800" dirty="0"/>
              <a:t>Qu’est-ce que vous avez fait avec récemment ? </a:t>
            </a:r>
            <a:endParaRPr lang="fr-FR" sz="2800" dirty="0" smtClean="0"/>
          </a:p>
          <a:p>
            <a:r>
              <a:rPr lang="fr-FR" sz="2800" dirty="0"/>
              <a:t>Qu’est-ce que vous avez déjà fait pendant vos vacances en France ? </a:t>
            </a:r>
            <a:endParaRPr lang="fr-FR" sz="2800" dirty="0" smtClean="0"/>
          </a:p>
          <a:p>
            <a:r>
              <a:rPr lang="fr-FR" sz="2800" dirty="0"/>
              <a:t>Qu’est-ce que tu as déjà fait comme voyage avec ton collège ?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6524089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Can you translate the questions? </a:t>
            </a:r>
            <a:br>
              <a:rPr lang="en-GB" dirty="0"/>
            </a:br>
            <a:r>
              <a:rPr lang="en-GB" dirty="0"/>
              <a:t>Could you then answer them?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sz="2800" dirty="0"/>
              <a:t>Qu’est-ce que vous avez fait depuis votre arrivée en France ? </a:t>
            </a:r>
            <a:endParaRPr lang="fr-FR" sz="2800" dirty="0" smtClean="0"/>
          </a:p>
          <a:p>
            <a:r>
              <a:rPr lang="fr-FR" sz="2800" dirty="0"/>
              <a:t>Parlez-moi du travail que vous avez déjà fait</a:t>
            </a:r>
            <a:r>
              <a:rPr lang="fr-FR" sz="2800" dirty="0" smtClean="0"/>
              <a:t>.</a:t>
            </a:r>
          </a:p>
          <a:p>
            <a:r>
              <a:rPr lang="fr-FR" sz="2800" dirty="0"/>
              <a:t>Qu’est-ce que tu as fait comme activité après tes cours hier ? </a:t>
            </a:r>
            <a:endParaRPr lang="fr-FR" sz="2800" dirty="0" smtClean="0"/>
          </a:p>
          <a:p>
            <a:r>
              <a:rPr lang="fr-FR" sz="2800" dirty="0"/>
              <a:t>Qu’est-ce que tu as fait récemment avec tes copains ? </a:t>
            </a:r>
            <a:endParaRPr lang="fr-FR" sz="2800" dirty="0" smtClean="0"/>
          </a:p>
          <a:p>
            <a:r>
              <a:rPr lang="fr-FR" sz="2800" dirty="0"/>
              <a:t>C’était comment le dernier concert que vous êtes allé(e) voir ?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802421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can you say? </a:t>
            </a:r>
            <a:br>
              <a:rPr lang="en-GB" dirty="0"/>
            </a:br>
            <a:r>
              <a:rPr lang="en-GB" dirty="0"/>
              <a:t>The role play is all about communication and you do not need to give paragraphed answers!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600" dirty="0" smtClean="0"/>
              <a:t>Aller </a:t>
            </a:r>
            <a:r>
              <a:rPr lang="fr-FR" sz="3600" dirty="0"/>
              <a:t>au festival – raison </a:t>
            </a:r>
          </a:p>
          <a:p>
            <a:r>
              <a:rPr lang="fr-FR" sz="3600" dirty="0" smtClean="0"/>
              <a:t>Festival </a:t>
            </a:r>
            <a:r>
              <a:rPr lang="fr-FR" sz="3600" dirty="0"/>
              <a:t>– combien de temps </a:t>
            </a:r>
          </a:p>
          <a:p>
            <a:r>
              <a:rPr lang="fr-FR" sz="3600" dirty="0" smtClean="0"/>
              <a:t>Vêtements </a:t>
            </a:r>
            <a:r>
              <a:rPr lang="fr-FR" sz="3600" dirty="0"/>
              <a:t>nécessaires – type </a:t>
            </a:r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843721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can you say? </a:t>
            </a:r>
            <a:br>
              <a:rPr lang="en-GB" dirty="0"/>
            </a:br>
            <a:r>
              <a:rPr lang="en-GB" dirty="0"/>
              <a:t>The role play is all about communication and you do not need to give paragraphed answers!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3600" dirty="0"/>
              <a:t>Table – nombre de personnes </a:t>
            </a:r>
          </a:p>
          <a:p>
            <a:r>
              <a:rPr lang="fr-FR" sz="3600" dirty="0" smtClean="0"/>
              <a:t> </a:t>
            </a:r>
            <a:r>
              <a:rPr lang="fr-FR" sz="3600" dirty="0"/>
              <a:t>Table </a:t>
            </a:r>
            <a:r>
              <a:rPr lang="fr-FR" sz="3600" dirty="0" smtClean="0"/>
              <a:t>– où</a:t>
            </a:r>
          </a:p>
          <a:p>
            <a:r>
              <a:rPr lang="fr-FR" sz="3600" dirty="0" smtClean="0"/>
              <a:t>Cuisine </a:t>
            </a:r>
            <a:r>
              <a:rPr lang="fr-FR" sz="3600" dirty="0"/>
              <a:t>française – opinion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598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can you say? </a:t>
            </a:r>
            <a:br>
              <a:rPr lang="en-GB" dirty="0"/>
            </a:br>
            <a:r>
              <a:rPr lang="en-GB" dirty="0"/>
              <a:t>The role play is all about communication and you do not need to give paragraphed answers!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000" dirty="0"/>
              <a:t>Meilleur(e) ami(e) – description </a:t>
            </a:r>
            <a:r>
              <a:rPr lang="fr-FR" sz="4000" dirty="0" smtClean="0"/>
              <a:t>physique. </a:t>
            </a:r>
          </a:p>
          <a:p>
            <a:r>
              <a:rPr lang="fr-FR" sz="4000" dirty="0" smtClean="0"/>
              <a:t>Ton </a:t>
            </a:r>
            <a:r>
              <a:rPr lang="fr-FR" sz="4000" dirty="0"/>
              <a:t>ami(e) – anniversaire (date) </a:t>
            </a:r>
            <a:endParaRPr lang="fr-FR" sz="4000" dirty="0" smtClean="0"/>
          </a:p>
          <a:p>
            <a:r>
              <a:rPr lang="fr-FR" sz="4000" dirty="0" smtClean="0"/>
              <a:t>Activité </a:t>
            </a:r>
            <a:r>
              <a:rPr lang="fr-FR" sz="4000" dirty="0"/>
              <a:t>ensemble </a:t>
            </a:r>
          </a:p>
          <a:p>
            <a:pPr marL="0" indent="0">
              <a:buNone/>
            </a:pP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549659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can you say? </a:t>
            </a:r>
            <a:br>
              <a:rPr lang="en-GB" dirty="0"/>
            </a:br>
            <a:r>
              <a:rPr lang="en-GB" dirty="0"/>
              <a:t>The role play is all about communication and you do not need to give paragraphed answers!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600" dirty="0"/>
              <a:t>Visite désirée </a:t>
            </a:r>
          </a:p>
          <a:p>
            <a:r>
              <a:rPr lang="fr-FR" sz="3600" dirty="0" smtClean="0"/>
              <a:t>Durée </a:t>
            </a:r>
            <a:r>
              <a:rPr lang="fr-FR" sz="3600" dirty="0"/>
              <a:t>du </a:t>
            </a:r>
            <a:r>
              <a:rPr lang="fr-FR" sz="3600" dirty="0" smtClean="0"/>
              <a:t>séjour</a:t>
            </a:r>
          </a:p>
          <a:p>
            <a:r>
              <a:rPr lang="fr-FR" sz="3600" dirty="0" smtClean="0"/>
              <a:t>Visiter </a:t>
            </a:r>
            <a:r>
              <a:rPr lang="fr-FR" sz="3600" dirty="0"/>
              <a:t>cette région – raison </a:t>
            </a:r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033405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can you say? </a:t>
            </a:r>
            <a:br>
              <a:rPr lang="en-GB" dirty="0"/>
            </a:br>
            <a:r>
              <a:rPr lang="en-GB" dirty="0"/>
              <a:t>The role play is all about communication and you do not need to give paragraphed answers!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3600" dirty="0"/>
              <a:t>Réserver – nombre de </a:t>
            </a:r>
            <a:r>
              <a:rPr lang="fr-FR" sz="3600" dirty="0" smtClean="0"/>
              <a:t>chambres</a:t>
            </a:r>
          </a:p>
          <a:p>
            <a:r>
              <a:rPr lang="fr-FR" sz="3600" dirty="0" smtClean="0"/>
              <a:t> </a:t>
            </a:r>
            <a:r>
              <a:rPr lang="fr-FR" sz="3600" dirty="0"/>
              <a:t>Chambre – type </a:t>
            </a:r>
          </a:p>
          <a:p>
            <a:r>
              <a:rPr lang="fr-FR" sz="3600" dirty="0" smtClean="0"/>
              <a:t>Visite </a:t>
            </a:r>
            <a:r>
              <a:rPr lang="fr-FR" sz="3600" dirty="0"/>
              <a:t>en France – raison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2884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What can you say? </a:t>
            </a:r>
            <a:br>
              <a:rPr lang="en-GB" b="1" dirty="0"/>
            </a:br>
            <a:r>
              <a:rPr lang="en-GB" dirty="0"/>
              <a:t>The role play is all about communication and you do not need to give paragraphed answers!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600" dirty="0" smtClean="0"/>
              <a:t>Vêtement </a:t>
            </a:r>
            <a:r>
              <a:rPr lang="fr-FR" sz="3600" dirty="0"/>
              <a:t>désiré </a:t>
            </a:r>
          </a:p>
          <a:p>
            <a:r>
              <a:rPr lang="fr-FR" sz="3600" dirty="0" smtClean="0"/>
              <a:t>Vêtement </a:t>
            </a:r>
            <a:r>
              <a:rPr lang="fr-FR" sz="3600" dirty="0"/>
              <a:t>– </a:t>
            </a:r>
            <a:r>
              <a:rPr lang="fr-FR" sz="3600" dirty="0" smtClean="0"/>
              <a:t>description</a:t>
            </a:r>
          </a:p>
          <a:p>
            <a:r>
              <a:rPr lang="fr-FR" sz="3600" dirty="0" smtClean="0"/>
              <a:t>Occasion spéciale</a:t>
            </a:r>
            <a:endParaRPr lang="fr-FR" sz="3600" dirty="0"/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84480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What can you say? </a:t>
            </a:r>
            <a:br>
              <a:rPr lang="en-GB" b="1" dirty="0"/>
            </a:br>
            <a:r>
              <a:rPr lang="en-GB" dirty="0"/>
              <a:t>The role play is all about communication and you do not need to give paragraphed answers!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3600" dirty="0" smtClean="0"/>
              <a:t>Visite </a:t>
            </a:r>
            <a:r>
              <a:rPr lang="fr-FR" sz="3600" dirty="0"/>
              <a:t>à l’agence – raison </a:t>
            </a:r>
          </a:p>
          <a:p>
            <a:r>
              <a:rPr lang="fr-FR" sz="3600" dirty="0" smtClean="0"/>
              <a:t>Type </a:t>
            </a:r>
            <a:r>
              <a:rPr lang="fr-FR" sz="3600" dirty="0"/>
              <a:t>de travail </a:t>
            </a:r>
            <a:r>
              <a:rPr lang="fr-FR" sz="3600" dirty="0" smtClean="0"/>
              <a:t>préféré</a:t>
            </a:r>
          </a:p>
          <a:p>
            <a:r>
              <a:rPr lang="fr-FR" sz="3600" dirty="0" smtClean="0"/>
              <a:t>Qualités </a:t>
            </a:r>
            <a:r>
              <a:rPr lang="fr-FR" sz="3600" dirty="0"/>
              <a:t>personnelles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87728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0D7DD5127063A4EA4025D825D042085" ma:contentTypeVersion="18" ma:contentTypeDescription="Create a new document." ma:contentTypeScope="" ma:versionID="62ad2b5e7f3fb8ff5b2fb38a7c4a491d">
  <xsd:schema xmlns:xsd="http://www.w3.org/2001/XMLSchema" xmlns:xs="http://www.w3.org/2001/XMLSchema" xmlns:p="http://schemas.microsoft.com/office/2006/metadata/properties" xmlns:ns2="a9f5b13c-f1e8-4fb3-894d-383b6fee7b38" xmlns:ns3="9974d3e3-2d73-451e-850c-9bbf43ff38f1" targetNamespace="http://schemas.microsoft.com/office/2006/metadata/properties" ma:root="true" ma:fieldsID="96b90db3b5e5a4be5c13af0858577dd4" ns2:_="" ns3:_="">
    <xsd:import namespace="a9f5b13c-f1e8-4fb3-894d-383b6fee7b38"/>
    <xsd:import namespace="9974d3e3-2d73-451e-850c-9bbf43ff38f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f5b13c-f1e8-4fb3-894d-383b6fee7b3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df632fc-22da-433e-b582-4139bd569000}" ma:internalName="TaxCatchAll" ma:showField="CatchAllData" ma:web="a9f5b13c-f1e8-4fb3-894d-383b6fee7b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74d3e3-2d73-451e-850c-9bbf43ff38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d00919d-4c7a-4494-8215-d0b3e90dbcf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974d3e3-2d73-451e-850c-9bbf43ff38f1">
      <Terms xmlns="http://schemas.microsoft.com/office/infopath/2007/PartnerControls"/>
    </lcf76f155ced4ddcb4097134ff3c332f>
    <TaxCatchAll xmlns="a9f5b13c-f1e8-4fb3-894d-383b6fee7b38" xsi:nil="true"/>
  </documentManagement>
</p:properties>
</file>

<file path=customXml/itemProps1.xml><?xml version="1.0" encoding="utf-8"?>
<ds:datastoreItem xmlns:ds="http://schemas.openxmlformats.org/officeDocument/2006/customXml" ds:itemID="{7E4B261C-CB49-45BA-B74F-A2F55B0ECD37}"/>
</file>

<file path=customXml/itemProps2.xml><?xml version="1.0" encoding="utf-8"?>
<ds:datastoreItem xmlns:ds="http://schemas.openxmlformats.org/officeDocument/2006/customXml" ds:itemID="{4D60D775-D2B1-4A4B-834A-71811E4878A8}"/>
</file>

<file path=customXml/itemProps3.xml><?xml version="1.0" encoding="utf-8"?>
<ds:datastoreItem xmlns:ds="http://schemas.openxmlformats.org/officeDocument/2006/customXml" ds:itemID="{6F9E2E15-A9AE-4E90-BB81-4EC5CD2F0232}"/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58</TotalTime>
  <Words>584</Words>
  <Application>Microsoft Office PowerPoint</Application>
  <PresentationFormat>Widescreen</PresentationFormat>
  <Paragraphs>150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Celestial</vt:lpstr>
      <vt:lpstr>GCSE Speaking test</vt:lpstr>
      <vt:lpstr>What can you say?  The role play is all about communication and you do not need to give paragraphed answers!</vt:lpstr>
      <vt:lpstr>What can you say?  The role play is all about communication and you do not need to give paragraphed answers!</vt:lpstr>
      <vt:lpstr>What can you say?  The role play is all about communication and you do not need to give paragraphed answers!</vt:lpstr>
      <vt:lpstr>What can you say?  The role play is all about communication and you do not need to give paragraphed answers!</vt:lpstr>
      <vt:lpstr>What can you say?  The role play is all about communication and you do not need to give paragraphed answers!</vt:lpstr>
      <vt:lpstr>What can you say?  The role play is all about communication and you do not need to give paragraphed answers!</vt:lpstr>
      <vt:lpstr>What can you say?  The role play is all about communication and you do not need to give paragraphed answers!</vt:lpstr>
      <vt:lpstr>What can you say?  The role play is all about communication and you do not need to give paragraphed answers!</vt:lpstr>
      <vt:lpstr>What can you say?  The role play is all about communication and you do not need to give paragraphed answers!</vt:lpstr>
      <vt:lpstr>What can you say?  The role play is all about communication and you do not need to give paragraphed answers!</vt:lpstr>
      <vt:lpstr>What can you say?  (HIGHER ROLE PLAYS) The role play is all about communication and you do not need to give paragraphed answers!H</vt:lpstr>
      <vt:lpstr>What can you say?   Higher role plays The role play is all about communication and you do not need to give paragraphed answers!</vt:lpstr>
      <vt:lpstr>What can you say?  The role play is all about communication and you do not need to give paragraphed answers!</vt:lpstr>
      <vt:lpstr>What can you say?  The role play is all about communication and you do not need to give paragraphed answers!</vt:lpstr>
      <vt:lpstr>What can you say?  The role play is all about communication and you do not need to give paragraphed answers!</vt:lpstr>
      <vt:lpstr>What can you say?  The role play is all about communication and you do not need to give paragraphed answers!</vt:lpstr>
      <vt:lpstr>What can you say?  The role play is all about communication and you do not need to give paragraphed answers!</vt:lpstr>
      <vt:lpstr> What can you say?  The role play is all about communication and you do not need to give paragraphed answers!  </vt:lpstr>
      <vt:lpstr>What can you say?  The role play is all about communication and you do not need to give paragraphed answers!</vt:lpstr>
      <vt:lpstr>What can you say?  The role play is all about communication and you do not need to give paragraphed answers!</vt:lpstr>
      <vt:lpstr>Foundation role plays – form the questions</vt:lpstr>
      <vt:lpstr>Foundation role plays – form the questions</vt:lpstr>
      <vt:lpstr>Can you translate the questions?  Could you then answer them?</vt:lpstr>
      <vt:lpstr>Can you translate the questions?  Could you then answer them?</vt:lpstr>
      <vt:lpstr>Can you translate the questions?  Could you then answer them?</vt:lpstr>
      <vt:lpstr>Can you translate the questions?  Could you then answer them?</vt:lpstr>
    </vt:vector>
  </TitlesOfParts>
  <Company>Creative Education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GCSE Speaking test</dc:title>
  <dc:creator>Jacqui James</dc:creator>
  <cp:lastModifiedBy>Samia Herridge</cp:lastModifiedBy>
  <cp:revision>7</cp:revision>
  <dcterms:created xsi:type="dcterms:W3CDTF">2017-11-15T09:04:51Z</dcterms:created>
  <dcterms:modified xsi:type="dcterms:W3CDTF">2019-05-01T08:07:34Z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0x010100C0D7DD5127063A4EA4025D825D042085</vt:lpwstr>
  </property>
  <property fmtid="{D5CDD505-2E9C-101B-9397-08002B2CF9AE}" pid="3" name="Order">
    <vt:r8>1796000</vt:r8>
  </property>
</Properties>
</file>