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76" r:id="rId3"/>
    <p:sldId id="277" r:id="rId4"/>
    <p:sldId id="376" r:id="rId5"/>
    <p:sldId id="278" r:id="rId6"/>
    <p:sldId id="265" r:id="rId7"/>
    <p:sldId id="381" r:id="rId8"/>
    <p:sldId id="382" r:id="rId9"/>
    <p:sldId id="383" r:id="rId10"/>
    <p:sldId id="259" r:id="rId11"/>
    <p:sldId id="270" r:id="rId12"/>
    <p:sldId id="272" r:id="rId13"/>
    <p:sldId id="282" r:id="rId14"/>
    <p:sldId id="281" r:id="rId15"/>
    <p:sldId id="384" r:id="rId16"/>
    <p:sldId id="385" r:id="rId17"/>
    <p:sldId id="264" r:id="rId18"/>
    <p:sldId id="279" r:id="rId19"/>
    <p:sldId id="377" r:id="rId20"/>
    <p:sldId id="386" r:id="rId21"/>
    <p:sldId id="387" r:id="rId22"/>
    <p:sldId id="378" r:id="rId23"/>
    <p:sldId id="379" r:id="rId24"/>
    <p:sldId id="269" r:id="rId25"/>
    <p:sldId id="390" r:id="rId26"/>
    <p:sldId id="389" r:id="rId27"/>
    <p:sldId id="391" r:id="rId28"/>
    <p:sldId id="271" r:id="rId29"/>
    <p:sldId id="275" r:id="rId30"/>
    <p:sldId id="388" r:id="rId31"/>
    <p:sldId id="274" r:id="rId32"/>
    <p:sldId id="392"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F9DBC9-EE47-4D39-9E3E-1D41B81A457F}" v="107" dt="2025-06-20T14:49:18.9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47" autoAdjust="0"/>
  </p:normalViewPr>
  <p:slideViewPr>
    <p:cSldViewPr snapToGrid="0" snapToObjects="1">
      <p:cViewPr varScale="1">
        <p:scale>
          <a:sx n="59" d="100"/>
          <a:sy n="59" d="100"/>
        </p:scale>
        <p:origin x="1500" y="52"/>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Stephens" userId="6656fd70-6e71-43cc-9fee-1f9fb12e1cb9" providerId="ADAL" clId="{07F9DBC9-EE47-4D39-9E3E-1D41B81A457F}"/>
    <pc:docChg chg="undo custSel addSld delSld modSld sldOrd">
      <pc:chgData name="Alex Stephens" userId="6656fd70-6e71-43cc-9fee-1f9fb12e1cb9" providerId="ADAL" clId="{07F9DBC9-EE47-4D39-9E3E-1D41B81A457F}" dt="2025-06-24T11:40:11.415" v="3327" actId="20577"/>
      <pc:docMkLst>
        <pc:docMk/>
      </pc:docMkLst>
      <pc:sldChg chg="modSp mod">
        <pc:chgData name="Alex Stephens" userId="6656fd70-6e71-43cc-9fee-1f9fb12e1cb9" providerId="ADAL" clId="{07F9DBC9-EE47-4D39-9E3E-1D41B81A457F}" dt="2025-06-20T10:13:31.891" v="716" actId="20577"/>
        <pc:sldMkLst>
          <pc:docMk/>
          <pc:sldMk cId="0" sldId="256"/>
        </pc:sldMkLst>
        <pc:spChg chg="mod">
          <ac:chgData name="Alex Stephens" userId="6656fd70-6e71-43cc-9fee-1f9fb12e1cb9" providerId="ADAL" clId="{07F9DBC9-EE47-4D39-9E3E-1D41B81A457F}" dt="2025-06-20T10:13:21.860" v="713" actId="1076"/>
          <ac:spMkLst>
            <pc:docMk/>
            <pc:sldMk cId="0" sldId="256"/>
            <ac:spMk id="2" creationId="{00000000-0000-0000-0000-000000000000}"/>
          </ac:spMkLst>
        </pc:spChg>
        <pc:spChg chg="mod">
          <ac:chgData name="Alex Stephens" userId="6656fd70-6e71-43cc-9fee-1f9fb12e1cb9" providerId="ADAL" clId="{07F9DBC9-EE47-4D39-9E3E-1D41B81A457F}" dt="2025-06-20T10:13:31.891" v="716" actId="20577"/>
          <ac:spMkLst>
            <pc:docMk/>
            <pc:sldMk cId="0" sldId="256"/>
            <ac:spMk id="3" creationId="{00000000-0000-0000-0000-000000000000}"/>
          </ac:spMkLst>
        </pc:spChg>
      </pc:sldChg>
      <pc:sldChg chg="del">
        <pc:chgData name="Alex Stephens" userId="6656fd70-6e71-43cc-9fee-1f9fb12e1cb9" providerId="ADAL" clId="{07F9DBC9-EE47-4D39-9E3E-1D41B81A457F}" dt="2025-06-20T09:43:06.971" v="72" actId="2696"/>
        <pc:sldMkLst>
          <pc:docMk/>
          <pc:sldMk cId="0" sldId="257"/>
        </pc:sldMkLst>
      </pc:sldChg>
      <pc:sldChg chg="del">
        <pc:chgData name="Alex Stephens" userId="6656fd70-6e71-43cc-9fee-1f9fb12e1cb9" providerId="ADAL" clId="{07F9DBC9-EE47-4D39-9E3E-1D41B81A457F}" dt="2025-06-20T09:51:38.817" v="229" actId="2696"/>
        <pc:sldMkLst>
          <pc:docMk/>
          <pc:sldMk cId="0" sldId="258"/>
        </pc:sldMkLst>
      </pc:sldChg>
      <pc:sldChg chg="addSp modSp add mod setBg">
        <pc:chgData name="Alex Stephens" userId="6656fd70-6e71-43cc-9fee-1f9fb12e1cb9" providerId="ADAL" clId="{07F9DBC9-EE47-4D39-9E3E-1D41B81A457F}" dt="2025-06-23T08:33:22.359" v="3150" actId="20577"/>
        <pc:sldMkLst>
          <pc:docMk/>
          <pc:sldMk cId="1587045462" sldId="259"/>
        </pc:sldMkLst>
        <pc:spChg chg="add mod">
          <ac:chgData name="Alex Stephens" userId="6656fd70-6e71-43cc-9fee-1f9fb12e1cb9" providerId="ADAL" clId="{07F9DBC9-EE47-4D39-9E3E-1D41B81A457F}" dt="2025-06-20T12:01:57.794" v="906" actId="20577"/>
          <ac:spMkLst>
            <pc:docMk/>
            <pc:sldMk cId="1587045462" sldId="259"/>
            <ac:spMk id="3" creationId="{7EBEB44E-4E48-4BCA-34B4-AFDB0907426C}"/>
          </ac:spMkLst>
        </pc:spChg>
        <pc:spChg chg="mod">
          <ac:chgData name="Alex Stephens" userId="6656fd70-6e71-43cc-9fee-1f9fb12e1cb9" providerId="ADAL" clId="{07F9DBC9-EE47-4D39-9E3E-1D41B81A457F}" dt="2025-06-20T09:59:21.500" v="456" actId="20577"/>
          <ac:spMkLst>
            <pc:docMk/>
            <pc:sldMk cId="1587045462" sldId="259"/>
            <ac:spMk id="8" creationId="{C677A3DB-A5DD-3510-5ED1-E1D7DE6F1E62}"/>
          </ac:spMkLst>
        </pc:spChg>
        <pc:spChg chg="mod">
          <ac:chgData name="Alex Stephens" userId="6656fd70-6e71-43cc-9fee-1f9fb12e1cb9" providerId="ADAL" clId="{07F9DBC9-EE47-4D39-9E3E-1D41B81A457F}" dt="2025-06-23T08:33:22.359" v="3150" actId="20577"/>
          <ac:spMkLst>
            <pc:docMk/>
            <pc:sldMk cId="1587045462" sldId="259"/>
            <ac:spMk id="9" creationId="{689990D1-5318-2445-5C52-B03E61B9D98F}"/>
          </ac:spMkLst>
        </pc:spChg>
        <pc:spChg chg="mod">
          <ac:chgData name="Alex Stephens" userId="6656fd70-6e71-43cc-9fee-1f9fb12e1cb9" providerId="ADAL" clId="{07F9DBC9-EE47-4D39-9E3E-1D41B81A457F}" dt="2025-06-20T10:07:53.479" v="541" actId="404"/>
          <ac:spMkLst>
            <pc:docMk/>
            <pc:sldMk cId="1587045462" sldId="259"/>
            <ac:spMk id="10" creationId="{CE51D381-BF45-F9D7-B920-2D21C2572DC6}"/>
          </ac:spMkLst>
        </pc:spChg>
        <pc:spChg chg="add mod">
          <ac:chgData name="Alex Stephens" userId="6656fd70-6e71-43cc-9fee-1f9fb12e1cb9" providerId="ADAL" clId="{07F9DBC9-EE47-4D39-9E3E-1D41B81A457F}" dt="2025-06-20T09:58:54.834" v="432" actId="1076"/>
          <ac:spMkLst>
            <pc:docMk/>
            <pc:sldMk cId="1587045462" sldId="259"/>
            <ac:spMk id="11" creationId="{8E6B09A1-2E19-BA45-0CB6-1CE9DAFD77AB}"/>
          </ac:spMkLst>
        </pc:spChg>
        <pc:grpChg chg="mod">
          <ac:chgData name="Alex Stephens" userId="6656fd70-6e71-43cc-9fee-1f9fb12e1cb9" providerId="ADAL" clId="{07F9DBC9-EE47-4D39-9E3E-1D41B81A457F}" dt="2025-06-20T09:56:11.658" v="265" actId="1076"/>
          <ac:grpSpMkLst>
            <pc:docMk/>
            <pc:sldMk cId="1587045462" sldId="259"/>
            <ac:grpSpMk id="2" creationId="{3BF9E991-81AA-816C-D315-EEFB79E3C8F6}"/>
          </ac:grpSpMkLst>
        </pc:grpChg>
      </pc:sldChg>
      <pc:sldChg chg="del">
        <pc:chgData name="Alex Stephens" userId="6656fd70-6e71-43cc-9fee-1f9fb12e1cb9" providerId="ADAL" clId="{07F9DBC9-EE47-4D39-9E3E-1D41B81A457F}" dt="2025-06-20T09:59:06.515" v="435" actId="2696"/>
        <pc:sldMkLst>
          <pc:docMk/>
          <pc:sldMk cId="0" sldId="260"/>
        </pc:sldMkLst>
      </pc:sldChg>
      <pc:sldChg chg="modSp del mod ord">
        <pc:chgData name="Alex Stephens" userId="6656fd70-6e71-43cc-9fee-1f9fb12e1cb9" providerId="ADAL" clId="{07F9DBC9-EE47-4D39-9E3E-1D41B81A457F}" dt="2025-06-20T13:19:22.293" v="1461" actId="2696"/>
        <pc:sldMkLst>
          <pc:docMk/>
          <pc:sldMk cId="0" sldId="261"/>
        </pc:sldMkLst>
        <pc:spChg chg="mod">
          <ac:chgData name="Alex Stephens" userId="6656fd70-6e71-43cc-9fee-1f9fb12e1cb9" providerId="ADAL" clId="{07F9DBC9-EE47-4D39-9E3E-1D41B81A457F}" dt="2025-06-20T12:37:17.362" v="1255" actId="5793"/>
          <ac:spMkLst>
            <pc:docMk/>
            <pc:sldMk cId="0" sldId="261"/>
            <ac:spMk id="2" creationId="{00000000-0000-0000-0000-000000000000}"/>
          </ac:spMkLst>
        </pc:spChg>
      </pc:sldChg>
      <pc:sldChg chg="add del">
        <pc:chgData name="Alex Stephens" userId="6656fd70-6e71-43cc-9fee-1f9fb12e1cb9" providerId="ADAL" clId="{07F9DBC9-EE47-4D39-9E3E-1D41B81A457F}" dt="2025-06-20T12:12:38.481" v="977" actId="2696"/>
        <pc:sldMkLst>
          <pc:docMk/>
          <pc:sldMk cId="0" sldId="262"/>
        </pc:sldMkLst>
      </pc:sldChg>
      <pc:sldChg chg="del">
        <pc:chgData name="Alex Stephens" userId="6656fd70-6e71-43cc-9fee-1f9fb12e1cb9" providerId="ADAL" clId="{07F9DBC9-EE47-4D39-9E3E-1D41B81A457F}" dt="2025-06-20T12:17:40.213" v="1241" actId="2696"/>
        <pc:sldMkLst>
          <pc:docMk/>
          <pc:sldMk cId="0" sldId="263"/>
        </pc:sldMkLst>
      </pc:sldChg>
      <pc:sldChg chg="modSp mod">
        <pc:chgData name="Alex Stephens" userId="6656fd70-6e71-43cc-9fee-1f9fb12e1cb9" providerId="ADAL" clId="{07F9DBC9-EE47-4D39-9E3E-1D41B81A457F}" dt="2025-06-23T08:35:31.461" v="3325" actId="20577"/>
        <pc:sldMkLst>
          <pc:docMk/>
          <pc:sldMk cId="0" sldId="264"/>
        </pc:sldMkLst>
        <pc:spChg chg="mod">
          <ac:chgData name="Alex Stephens" userId="6656fd70-6e71-43cc-9fee-1f9fb12e1cb9" providerId="ADAL" clId="{07F9DBC9-EE47-4D39-9E3E-1D41B81A457F}" dt="2025-06-23T08:35:31.461" v="3325" actId="20577"/>
          <ac:spMkLst>
            <pc:docMk/>
            <pc:sldMk cId="0" sldId="264"/>
            <ac:spMk id="2" creationId="{00000000-0000-0000-0000-000000000000}"/>
          </ac:spMkLst>
        </pc:spChg>
        <pc:spChg chg="mod">
          <ac:chgData name="Alex Stephens" userId="6656fd70-6e71-43cc-9fee-1f9fb12e1cb9" providerId="ADAL" clId="{07F9DBC9-EE47-4D39-9E3E-1D41B81A457F}" dt="2025-06-20T14:55:05.114" v="3135" actId="404"/>
          <ac:spMkLst>
            <pc:docMk/>
            <pc:sldMk cId="0" sldId="264"/>
            <ac:spMk id="3" creationId="{00000000-0000-0000-0000-000000000000}"/>
          </ac:spMkLst>
        </pc:spChg>
      </pc:sldChg>
      <pc:sldChg chg="addSp modSp mod">
        <pc:chgData name="Alex Stephens" userId="6656fd70-6e71-43cc-9fee-1f9fb12e1cb9" providerId="ADAL" clId="{07F9DBC9-EE47-4D39-9E3E-1D41B81A457F}" dt="2025-06-20T12:02:03.395" v="910" actId="5793"/>
        <pc:sldMkLst>
          <pc:docMk/>
          <pc:sldMk cId="2040547489" sldId="265"/>
        </pc:sldMkLst>
        <pc:spChg chg="mod">
          <ac:chgData name="Alex Stephens" userId="6656fd70-6e71-43cc-9fee-1f9fb12e1cb9" providerId="ADAL" clId="{07F9DBC9-EE47-4D39-9E3E-1D41B81A457F}" dt="2025-06-20T12:02:03.395" v="910" actId="5793"/>
          <ac:spMkLst>
            <pc:docMk/>
            <pc:sldMk cId="2040547489" sldId="265"/>
            <ac:spMk id="3" creationId="{627FD6EA-2FA2-7FDE-1178-FE7A91652156}"/>
          </ac:spMkLst>
        </pc:spChg>
        <pc:spChg chg="mod">
          <ac:chgData name="Alex Stephens" userId="6656fd70-6e71-43cc-9fee-1f9fb12e1cb9" providerId="ADAL" clId="{07F9DBC9-EE47-4D39-9E3E-1D41B81A457F}" dt="2025-06-20T09:54:06.723" v="248"/>
          <ac:spMkLst>
            <pc:docMk/>
            <pc:sldMk cId="2040547489" sldId="265"/>
            <ac:spMk id="6" creationId="{9C1268B0-459B-CC69-2A45-490FB98237ED}"/>
          </ac:spMkLst>
        </pc:spChg>
        <pc:spChg chg="mod">
          <ac:chgData name="Alex Stephens" userId="6656fd70-6e71-43cc-9fee-1f9fb12e1cb9" providerId="ADAL" clId="{07F9DBC9-EE47-4D39-9E3E-1D41B81A457F}" dt="2025-06-20T09:54:06.723" v="248"/>
          <ac:spMkLst>
            <pc:docMk/>
            <pc:sldMk cId="2040547489" sldId="265"/>
            <ac:spMk id="8" creationId="{6AFBFD68-BEDF-52B6-D0B3-70C40A922ADA}"/>
          </ac:spMkLst>
        </pc:spChg>
        <pc:spChg chg="mod">
          <ac:chgData name="Alex Stephens" userId="6656fd70-6e71-43cc-9fee-1f9fb12e1cb9" providerId="ADAL" clId="{07F9DBC9-EE47-4D39-9E3E-1D41B81A457F}" dt="2025-06-20T09:54:06.723" v="248"/>
          <ac:spMkLst>
            <pc:docMk/>
            <pc:sldMk cId="2040547489" sldId="265"/>
            <ac:spMk id="11" creationId="{90BCEF7D-FFDA-1253-8ECD-751C5CAB49A7}"/>
          </ac:spMkLst>
        </pc:spChg>
        <pc:grpChg chg="add mod">
          <ac:chgData name="Alex Stephens" userId="6656fd70-6e71-43cc-9fee-1f9fb12e1cb9" providerId="ADAL" clId="{07F9DBC9-EE47-4D39-9E3E-1D41B81A457F}" dt="2025-06-20T09:54:06.723" v="248"/>
          <ac:grpSpMkLst>
            <pc:docMk/>
            <pc:sldMk cId="2040547489" sldId="265"/>
            <ac:grpSpMk id="5" creationId="{38959D0B-3A02-2500-9BBE-E9DC7F9E3BA6}"/>
          </ac:grpSpMkLst>
        </pc:grpChg>
        <pc:picChg chg="mod">
          <ac:chgData name="Alex Stephens" userId="6656fd70-6e71-43cc-9fee-1f9fb12e1cb9" providerId="ADAL" clId="{07F9DBC9-EE47-4D39-9E3E-1D41B81A457F}" dt="2025-06-20T09:54:11.244" v="249" actId="1076"/>
          <ac:picMkLst>
            <pc:docMk/>
            <pc:sldMk cId="2040547489" sldId="265"/>
            <ac:picMk id="2" creationId="{C090C03E-F4E3-0C6B-EDDF-7D9F17C06EC0}"/>
          </ac:picMkLst>
        </pc:picChg>
        <pc:picChg chg="mod">
          <ac:chgData name="Alex Stephens" userId="6656fd70-6e71-43cc-9fee-1f9fb12e1cb9" providerId="ADAL" clId="{07F9DBC9-EE47-4D39-9E3E-1D41B81A457F}" dt="2025-06-20T09:54:06.723" v="248"/>
          <ac:picMkLst>
            <pc:docMk/>
            <pc:sldMk cId="2040547489" sldId="265"/>
            <ac:picMk id="10" creationId="{A0A3860F-0A28-C42D-ADA0-2862062B684C}"/>
          </ac:picMkLst>
        </pc:picChg>
        <pc:picChg chg="mod">
          <ac:chgData name="Alex Stephens" userId="6656fd70-6e71-43cc-9fee-1f9fb12e1cb9" providerId="ADAL" clId="{07F9DBC9-EE47-4D39-9E3E-1D41B81A457F}" dt="2025-06-20T09:54:06.723" v="248"/>
          <ac:picMkLst>
            <pc:docMk/>
            <pc:sldMk cId="2040547489" sldId="265"/>
            <ac:picMk id="12" creationId="{3CDEC30A-52B0-C206-7694-E292D1AA6ACA}"/>
          </ac:picMkLst>
        </pc:picChg>
      </pc:sldChg>
      <pc:sldChg chg="del">
        <pc:chgData name="Alex Stephens" userId="6656fd70-6e71-43cc-9fee-1f9fb12e1cb9" providerId="ADAL" clId="{07F9DBC9-EE47-4D39-9E3E-1D41B81A457F}" dt="2025-06-20T10:14:47.398" v="743" actId="2696"/>
        <pc:sldMkLst>
          <pc:docMk/>
          <pc:sldMk cId="0" sldId="266"/>
        </pc:sldMkLst>
      </pc:sldChg>
      <pc:sldChg chg="modSp del mod">
        <pc:chgData name="Alex Stephens" userId="6656fd70-6e71-43cc-9fee-1f9fb12e1cb9" providerId="ADAL" clId="{07F9DBC9-EE47-4D39-9E3E-1D41B81A457F}" dt="2025-06-20T10:14:48.241" v="744" actId="2696"/>
        <pc:sldMkLst>
          <pc:docMk/>
          <pc:sldMk cId="0" sldId="267"/>
        </pc:sldMkLst>
        <pc:spChg chg="mod">
          <ac:chgData name="Alex Stephens" userId="6656fd70-6e71-43cc-9fee-1f9fb12e1cb9" providerId="ADAL" clId="{07F9DBC9-EE47-4D39-9E3E-1D41B81A457F}" dt="2025-06-20T10:14:22.637" v="736" actId="20577"/>
          <ac:spMkLst>
            <pc:docMk/>
            <pc:sldMk cId="0" sldId="267"/>
            <ac:spMk id="3" creationId="{00000000-0000-0000-0000-000000000000}"/>
          </ac:spMkLst>
        </pc:spChg>
      </pc:sldChg>
      <pc:sldChg chg="del">
        <pc:chgData name="Alex Stephens" userId="6656fd70-6e71-43cc-9fee-1f9fb12e1cb9" providerId="ADAL" clId="{07F9DBC9-EE47-4D39-9E3E-1D41B81A457F}" dt="2025-06-20T10:16:22.119" v="790" actId="2696"/>
        <pc:sldMkLst>
          <pc:docMk/>
          <pc:sldMk cId="0" sldId="268"/>
        </pc:sldMkLst>
      </pc:sldChg>
      <pc:sldChg chg="addSp delSp modSp mod">
        <pc:chgData name="Alex Stephens" userId="6656fd70-6e71-43cc-9fee-1f9fb12e1cb9" providerId="ADAL" clId="{07F9DBC9-EE47-4D39-9E3E-1D41B81A457F}" dt="2025-06-20T14:32:50.663" v="2789" actId="13926"/>
        <pc:sldMkLst>
          <pc:docMk/>
          <pc:sldMk cId="0" sldId="269"/>
        </pc:sldMkLst>
        <pc:spChg chg="mod">
          <ac:chgData name="Alex Stephens" userId="6656fd70-6e71-43cc-9fee-1f9fb12e1cb9" providerId="ADAL" clId="{07F9DBC9-EE47-4D39-9E3E-1D41B81A457F}" dt="2025-06-20T14:30:57.305" v="2760" actId="20577"/>
          <ac:spMkLst>
            <pc:docMk/>
            <pc:sldMk cId="0" sldId="269"/>
            <ac:spMk id="2" creationId="{00000000-0000-0000-0000-000000000000}"/>
          </ac:spMkLst>
        </pc:spChg>
        <pc:spChg chg="del">
          <ac:chgData name="Alex Stephens" userId="6656fd70-6e71-43cc-9fee-1f9fb12e1cb9" providerId="ADAL" clId="{07F9DBC9-EE47-4D39-9E3E-1D41B81A457F}" dt="2025-06-20T14:29:25.890" v="2746" actId="478"/>
          <ac:spMkLst>
            <pc:docMk/>
            <pc:sldMk cId="0" sldId="269"/>
            <ac:spMk id="3" creationId="{00000000-0000-0000-0000-000000000000}"/>
          </ac:spMkLst>
        </pc:spChg>
        <pc:spChg chg="mod">
          <ac:chgData name="Alex Stephens" userId="6656fd70-6e71-43cc-9fee-1f9fb12e1cb9" providerId="ADAL" clId="{07F9DBC9-EE47-4D39-9E3E-1D41B81A457F}" dt="2025-06-20T13:39:18.320" v="1651"/>
          <ac:spMkLst>
            <pc:docMk/>
            <pc:sldMk cId="0" sldId="269"/>
            <ac:spMk id="5" creationId="{766ED998-65DE-FA90-460E-1006F52CDB34}"/>
          </ac:spMkLst>
        </pc:spChg>
        <pc:spChg chg="mod">
          <ac:chgData name="Alex Stephens" userId="6656fd70-6e71-43cc-9fee-1f9fb12e1cb9" providerId="ADAL" clId="{07F9DBC9-EE47-4D39-9E3E-1D41B81A457F}" dt="2025-06-20T13:39:18.320" v="1651"/>
          <ac:spMkLst>
            <pc:docMk/>
            <pc:sldMk cId="0" sldId="269"/>
            <ac:spMk id="6" creationId="{7F9CEC24-4B80-396B-47B8-59B0FDD76381}"/>
          </ac:spMkLst>
        </pc:spChg>
        <pc:spChg chg="mod">
          <ac:chgData name="Alex Stephens" userId="6656fd70-6e71-43cc-9fee-1f9fb12e1cb9" providerId="ADAL" clId="{07F9DBC9-EE47-4D39-9E3E-1D41B81A457F}" dt="2025-06-20T13:39:18.320" v="1651"/>
          <ac:spMkLst>
            <pc:docMk/>
            <pc:sldMk cId="0" sldId="269"/>
            <ac:spMk id="8" creationId="{AAD8D3B5-7F4F-A9AA-02A0-62F3C6B24C54}"/>
          </ac:spMkLst>
        </pc:spChg>
        <pc:spChg chg="add del mod">
          <ac:chgData name="Alex Stephens" userId="6656fd70-6e71-43cc-9fee-1f9fb12e1cb9" providerId="ADAL" clId="{07F9DBC9-EE47-4D39-9E3E-1D41B81A457F}" dt="2025-06-20T14:29:26.939" v="2747" actId="478"/>
          <ac:spMkLst>
            <pc:docMk/>
            <pc:sldMk cId="0" sldId="269"/>
            <ac:spMk id="11" creationId="{6FEF7C64-A70C-C054-C9F5-B64E05C8FD79}"/>
          </ac:spMkLst>
        </pc:spChg>
        <pc:spChg chg="add mod">
          <ac:chgData name="Alex Stephens" userId="6656fd70-6e71-43cc-9fee-1f9fb12e1cb9" providerId="ADAL" clId="{07F9DBC9-EE47-4D39-9E3E-1D41B81A457F}" dt="2025-06-20T14:32:46.965" v="2788" actId="13926"/>
          <ac:spMkLst>
            <pc:docMk/>
            <pc:sldMk cId="0" sldId="269"/>
            <ac:spMk id="13" creationId="{27AD88E3-ABA8-A242-BEB1-0A429B7F9328}"/>
          </ac:spMkLst>
        </pc:spChg>
        <pc:spChg chg="add mod">
          <ac:chgData name="Alex Stephens" userId="6656fd70-6e71-43cc-9fee-1f9fb12e1cb9" providerId="ADAL" clId="{07F9DBC9-EE47-4D39-9E3E-1D41B81A457F}" dt="2025-06-20T14:32:50.663" v="2789" actId="13926"/>
          <ac:spMkLst>
            <pc:docMk/>
            <pc:sldMk cId="0" sldId="269"/>
            <ac:spMk id="15" creationId="{E1FE7DF5-0BE1-EB5F-B4FF-3FEE84B07F87}"/>
          </ac:spMkLst>
        </pc:spChg>
        <pc:grpChg chg="add mod">
          <ac:chgData name="Alex Stephens" userId="6656fd70-6e71-43cc-9fee-1f9fb12e1cb9" providerId="ADAL" clId="{07F9DBC9-EE47-4D39-9E3E-1D41B81A457F}" dt="2025-06-20T13:39:18.320" v="1651"/>
          <ac:grpSpMkLst>
            <pc:docMk/>
            <pc:sldMk cId="0" sldId="269"/>
            <ac:grpSpMk id="4" creationId="{55DDA80A-79DA-D587-4105-353B95670B04}"/>
          </ac:grpSpMkLst>
        </pc:grpChg>
        <pc:picChg chg="mod">
          <ac:chgData name="Alex Stephens" userId="6656fd70-6e71-43cc-9fee-1f9fb12e1cb9" providerId="ADAL" clId="{07F9DBC9-EE47-4D39-9E3E-1D41B81A457F}" dt="2025-06-20T13:39:18.320" v="1651"/>
          <ac:picMkLst>
            <pc:docMk/>
            <pc:sldMk cId="0" sldId="269"/>
            <ac:picMk id="7" creationId="{BD2D2939-2E01-DEE1-012F-6C4A3506B203}"/>
          </ac:picMkLst>
        </pc:picChg>
        <pc:picChg chg="mod">
          <ac:chgData name="Alex Stephens" userId="6656fd70-6e71-43cc-9fee-1f9fb12e1cb9" providerId="ADAL" clId="{07F9DBC9-EE47-4D39-9E3E-1D41B81A457F}" dt="2025-06-20T13:39:18.320" v="1651"/>
          <ac:picMkLst>
            <pc:docMk/>
            <pc:sldMk cId="0" sldId="269"/>
            <ac:picMk id="9" creationId="{F6C997CA-C1DE-1770-E3EB-C73D965CD61A}"/>
          </ac:picMkLst>
        </pc:picChg>
      </pc:sldChg>
      <pc:sldChg chg="addSp modSp mod ord">
        <pc:chgData name="Alex Stephens" userId="6656fd70-6e71-43cc-9fee-1f9fb12e1cb9" providerId="ADAL" clId="{07F9DBC9-EE47-4D39-9E3E-1D41B81A457F}" dt="2025-06-23T08:33:43.358" v="3154" actId="20577"/>
        <pc:sldMkLst>
          <pc:docMk/>
          <pc:sldMk cId="0" sldId="270"/>
        </pc:sldMkLst>
        <pc:spChg chg="mod">
          <ac:chgData name="Alex Stephens" userId="6656fd70-6e71-43cc-9fee-1f9fb12e1cb9" providerId="ADAL" clId="{07F9DBC9-EE47-4D39-9E3E-1D41B81A457F}" dt="2025-06-20T12:02:14.192" v="914" actId="5793"/>
          <ac:spMkLst>
            <pc:docMk/>
            <pc:sldMk cId="0" sldId="270"/>
            <ac:spMk id="2" creationId="{00000000-0000-0000-0000-000000000000}"/>
          </ac:spMkLst>
        </pc:spChg>
        <pc:spChg chg="mod">
          <ac:chgData name="Alex Stephens" userId="6656fd70-6e71-43cc-9fee-1f9fb12e1cb9" providerId="ADAL" clId="{07F9DBC9-EE47-4D39-9E3E-1D41B81A457F}" dt="2025-06-20T12:01:20.581" v="905" actId="403"/>
          <ac:spMkLst>
            <pc:docMk/>
            <pc:sldMk cId="0" sldId="270"/>
            <ac:spMk id="3" creationId="{00000000-0000-0000-0000-000000000000}"/>
          </ac:spMkLst>
        </pc:spChg>
        <pc:spChg chg="mod">
          <ac:chgData name="Alex Stephens" userId="6656fd70-6e71-43cc-9fee-1f9fb12e1cb9" providerId="ADAL" clId="{07F9DBC9-EE47-4D39-9E3E-1D41B81A457F}" dt="2025-06-20T10:12:20.209" v="592"/>
          <ac:spMkLst>
            <pc:docMk/>
            <pc:sldMk cId="0" sldId="270"/>
            <ac:spMk id="5" creationId="{C9212A3F-3AD1-E106-E13B-FB6ABF495011}"/>
          </ac:spMkLst>
        </pc:spChg>
        <pc:spChg chg="mod">
          <ac:chgData name="Alex Stephens" userId="6656fd70-6e71-43cc-9fee-1f9fb12e1cb9" providerId="ADAL" clId="{07F9DBC9-EE47-4D39-9E3E-1D41B81A457F}" dt="2025-06-20T10:12:20.209" v="592"/>
          <ac:spMkLst>
            <pc:docMk/>
            <pc:sldMk cId="0" sldId="270"/>
            <ac:spMk id="7" creationId="{408088A5-44DD-8F19-6C8F-7A0D2A04B1B3}"/>
          </ac:spMkLst>
        </pc:spChg>
        <pc:spChg chg="mod">
          <ac:chgData name="Alex Stephens" userId="6656fd70-6e71-43cc-9fee-1f9fb12e1cb9" providerId="ADAL" clId="{07F9DBC9-EE47-4D39-9E3E-1D41B81A457F}" dt="2025-06-20T10:12:20.209" v="592"/>
          <ac:spMkLst>
            <pc:docMk/>
            <pc:sldMk cId="0" sldId="270"/>
            <ac:spMk id="9" creationId="{07A67AFB-C9EB-3A17-AA50-342413403E1D}"/>
          </ac:spMkLst>
        </pc:spChg>
        <pc:spChg chg="add mod">
          <ac:chgData name="Alex Stephens" userId="6656fd70-6e71-43cc-9fee-1f9fb12e1cb9" providerId="ADAL" clId="{07F9DBC9-EE47-4D39-9E3E-1D41B81A457F}" dt="2025-06-23T08:33:43.358" v="3154" actId="20577"/>
          <ac:spMkLst>
            <pc:docMk/>
            <pc:sldMk cId="0" sldId="270"/>
            <ac:spMk id="10" creationId="{7700531E-17DC-E811-6C78-72D8793DE7F2}"/>
          </ac:spMkLst>
        </pc:spChg>
        <pc:spChg chg="add mod">
          <ac:chgData name="Alex Stephens" userId="6656fd70-6e71-43cc-9fee-1f9fb12e1cb9" providerId="ADAL" clId="{07F9DBC9-EE47-4D39-9E3E-1D41B81A457F}" dt="2025-06-23T08:33:33.776" v="3152" actId="20577"/>
          <ac:spMkLst>
            <pc:docMk/>
            <pc:sldMk cId="0" sldId="270"/>
            <ac:spMk id="11" creationId="{61B3BEB6-2A11-FE7F-23A7-509B87DF5817}"/>
          </ac:spMkLst>
        </pc:spChg>
        <pc:grpChg chg="add mod">
          <ac:chgData name="Alex Stephens" userId="6656fd70-6e71-43cc-9fee-1f9fb12e1cb9" providerId="ADAL" clId="{07F9DBC9-EE47-4D39-9E3E-1D41B81A457F}" dt="2025-06-20T10:12:20.209" v="592"/>
          <ac:grpSpMkLst>
            <pc:docMk/>
            <pc:sldMk cId="0" sldId="270"/>
            <ac:grpSpMk id="4" creationId="{CF013B0B-BFE3-9CB1-CCF6-16AB25CD9EA8}"/>
          </ac:grpSpMkLst>
        </pc:grpChg>
        <pc:picChg chg="mod">
          <ac:chgData name="Alex Stephens" userId="6656fd70-6e71-43cc-9fee-1f9fb12e1cb9" providerId="ADAL" clId="{07F9DBC9-EE47-4D39-9E3E-1D41B81A457F}" dt="2025-06-20T10:12:20.209" v="592"/>
          <ac:picMkLst>
            <pc:docMk/>
            <pc:sldMk cId="0" sldId="270"/>
            <ac:picMk id="6" creationId="{6DDC01AD-669E-6EC9-78E1-37A06F90A3CF}"/>
          </ac:picMkLst>
        </pc:picChg>
        <pc:picChg chg="mod">
          <ac:chgData name="Alex Stephens" userId="6656fd70-6e71-43cc-9fee-1f9fb12e1cb9" providerId="ADAL" clId="{07F9DBC9-EE47-4D39-9E3E-1D41B81A457F}" dt="2025-06-20T10:12:20.209" v="592"/>
          <ac:picMkLst>
            <pc:docMk/>
            <pc:sldMk cId="0" sldId="270"/>
            <ac:picMk id="8" creationId="{9C6C8B20-D821-E220-99BB-694E646D15C6}"/>
          </ac:picMkLst>
        </pc:picChg>
      </pc:sldChg>
      <pc:sldChg chg="addSp modSp mod">
        <pc:chgData name="Alex Stephens" userId="6656fd70-6e71-43cc-9fee-1f9fb12e1cb9" providerId="ADAL" clId="{07F9DBC9-EE47-4D39-9E3E-1D41B81A457F}" dt="2025-06-20T11:13:58.539" v="798"/>
        <pc:sldMkLst>
          <pc:docMk/>
          <pc:sldMk cId="0" sldId="271"/>
        </pc:sldMkLst>
        <pc:spChg chg="mod">
          <ac:chgData name="Alex Stephens" userId="6656fd70-6e71-43cc-9fee-1f9fb12e1cb9" providerId="ADAL" clId="{07F9DBC9-EE47-4D39-9E3E-1D41B81A457F}" dt="2025-06-20T09:02:00.058" v="39" actId="403"/>
          <ac:spMkLst>
            <pc:docMk/>
            <pc:sldMk cId="0" sldId="271"/>
            <ac:spMk id="3" creationId="{00000000-0000-0000-0000-000000000000}"/>
          </ac:spMkLst>
        </pc:spChg>
        <pc:spChg chg="mod">
          <ac:chgData name="Alex Stephens" userId="6656fd70-6e71-43cc-9fee-1f9fb12e1cb9" providerId="ADAL" clId="{07F9DBC9-EE47-4D39-9E3E-1D41B81A457F}" dt="2025-06-20T11:13:58.539" v="798"/>
          <ac:spMkLst>
            <pc:docMk/>
            <pc:sldMk cId="0" sldId="271"/>
            <ac:spMk id="5" creationId="{9114ACA5-763E-5EC5-FB27-3614B0A597AA}"/>
          </ac:spMkLst>
        </pc:spChg>
        <pc:spChg chg="mod">
          <ac:chgData name="Alex Stephens" userId="6656fd70-6e71-43cc-9fee-1f9fb12e1cb9" providerId="ADAL" clId="{07F9DBC9-EE47-4D39-9E3E-1D41B81A457F}" dt="2025-06-20T11:13:58.539" v="798"/>
          <ac:spMkLst>
            <pc:docMk/>
            <pc:sldMk cId="0" sldId="271"/>
            <ac:spMk id="6" creationId="{208D89A7-1F01-8873-E35D-69B7742CD9F7}"/>
          </ac:spMkLst>
        </pc:spChg>
        <pc:spChg chg="mod">
          <ac:chgData name="Alex Stephens" userId="6656fd70-6e71-43cc-9fee-1f9fb12e1cb9" providerId="ADAL" clId="{07F9DBC9-EE47-4D39-9E3E-1D41B81A457F}" dt="2025-06-20T11:13:58.539" v="798"/>
          <ac:spMkLst>
            <pc:docMk/>
            <pc:sldMk cId="0" sldId="271"/>
            <ac:spMk id="8" creationId="{FB4E7BCD-1DCB-72B3-7ADC-7B4E56744649}"/>
          </ac:spMkLst>
        </pc:spChg>
        <pc:grpChg chg="add mod">
          <ac:chgData name="Alex Stephens" userId="6656fd70-6e71-43cc-9fee-1f9fb12e1cb9" providerId="ADAL" clId="{07F9DBC9-EE47-4D39-9E3E-1D41B81A457F}" dt="2025-06-20T11:13:58.539" v="798"/>
          <ac:grpSpMkLst>
            <pc:docMk/>
            <pc:sldMk cId="0" sldId="271"/>
            <ac:grpSpMk id="4" creationId="{C9D9662F-ED4B-4C85-9785-82FCFFA358D2}"/>
          </ac:grpSpMkLst>
        </pc:grpChg>
        <pc:picChg chg="mod">
          <ac:chgData name="Alex Stephens" userId="6656fd70-6e71-43cc-9fee-1f9fb12e1cb9" providerId="ADAL" clId="{07F9DBC9-EE47-4D39-9E3E-1D41B81A457F}" dt="2025-06-20T11:13:58.539" v="798"/>
          <ac:picMkLst>
            <pc:docMk/>
            <pc:sldMk cId="0" sldId="271"/>
            <ac:picMk id="7" creationId="{D6A61095-017A-2A56-AF98-FC1B130DA4F8}"/>
          </ac:picMkLst>
        </pc:picChg>
        <pc:picChg chg="mod">
          <ac:chgData name="Alex Stephens" userId="6656fd70-6e71-43cc-9fee-1f9fb12e1cb9" providerId="ADAL" clId="{07F9DBC9-EE47-4D39-9E3E-1D41B81A457F}" dt="2025-06-20T11:13:58.539" v="798"/>
          <ac:picMkLst>
            <pc:docMk/>
            <pc:sldMk cId="0" sldId="271"/>
            <ac:picMk id="9" creationId="{F2C29DAE-961B-037A-7C31-F58DD66541B9}"/>
          </ac:picMkLst>
        </pc:picChg>
      </pc:sldChg>
      <pc:sldChg chg="addSp modSp mod ord">
        <pc:chgData name="Alex Stephens" userId="6656fd70-6e71-43cc-9fee-1f9fb12e1cb9" providerId="ADAL" clId="{07F9DBC9-EE47-4D39-9E3E-1D41B81A457F}" dt="2025-06-23T08:35:12.226" v="3324" actId="20577"/>
        <pc:sldMkLst>
          <pc:docMk/>
          <pc:sldMk cId="0" sldId="272"/>
        </pc:sldMkLst>
        <pc:spChg chg="mod">
          <ac:chgData name="Alex Stephens" userId="6656fd70-6e71-43cc-9fee-1f9fb12e1cb9" providerId="ADAL" clId="{07F9DBC9-EE47-4D39-9E3E-1D41B81A457F}" dt="2025-06-20T12:02:28.910" v="917" actId="120"/>
          <ac:spMkLst>
            <pc:docMk/>
            <pc:sldMk cId="0" sldId="272"/>
            <ac:spMk id="2" creationId="{00000000-0000-0000-0000-000000000000}"/>
          </ac:spMkLst>
        </pc:spChg>
        <pc:spChg chg="mod">
          <ac:chgData name="Alex Stephens" userId="6656fd70-6e71-43cc-9fee-1f9fb12e1cb9" providerId="ADAL" clId="{07F9DBC9-EE47-4D39-9E3E-1D41B81A457F}" dt="2025-06-23T08:35:12.226" v="3324" actId="20577"/>
          <ac:spMkLst>
            <pc:docMk/>
            <pc:sldMk cId="0" sldId="272"/>
            <ac:spMk id="3" creationId="{00000000-0000-0000-0000-000000000000}"/>
          </ac:spMkLst>
        </pc:spChg>
        <pc:spChg chg="add">
          <ac:chgData name="Alex Stephens" userId="6656fd70-6e71-43cc-9fee-1f9fb12e1cb9" providerId="ADAL" clId="{07F9DBC9-EE47-4D39-9E3E-1D41B81A457F}" dt="2025-06-20T10:10:56.663" v="566"/>
          <ac:spMkLst>
            <pc:docMk/>
            <pc:sldMk cId="0" sldId="272"/>
            <ac:spMk id="4" creationId="{074626CB-EE0E-05AC-71CF-D3FF1244C3B9}"/>
          </ac:spMkLst>
        </pc:spChg>
        <pc:spChg chg="mod">
          <ac:chgData name="Alex Stephens" userId="6656fd70-6e71-43cc-9fee-1f9fb12e1cb9" providerId="ADAL" clId="{07F9DBC9-EE47-4D39-9E3E-1D41B81A457F}" dt="2025-06-20T10:12:30.154" v="593"/>
          <ac:spMkLst>
            <pc:docMk/>
            <pc:sldMk cId="0" sldId="272"/>
            <ac:spMk id="6" creationId="{2735C033-2686-E2ED-B38B-A39A358270B6}"/>
          </ac:spMkLst>
        </pc:spChg>
        <pc:spChg chg="mod">
          <ac:chgData name="Alex Stephens" userId="6656fd70-6e71-43cc-9fee-1f9fb12e1cb9" providerId="ADAL" clId="{07F9DBC9-EE47-4D39-9E3E-1D41B81A457F}" dt="2025-06-20T10:12:30.154" v="593"/>
          <ac:spMkLst>
            <pc:docMk/>
            <pc:sldMk cId="0" sldId="272"/>
            <ac:spMk id="7" creationId="{9CF69EE1-9009-8CCF-8BF8-985E1DEB07BC}"/>
          </ac:spMkLst>
        </pc:spChg>
        <pc:spChg chg="mod">
          <ac:chgData name="Alex Stephens" userId="6656fd70-6e71-43cc-9fee-1f9fb12e1cb9" providerId="ADAL" clId="{07F9DBC9-EE47-4D39-9E3E-1D41B81A457F}" dt="2025-06-20T10:12:30.154" v="593"/>
          <ac:spMkLst>
            <pc:docMk/>
            <pc:sldMk cId="0" sldId="272"/>
            <ac:spMk id="9" creationId="{5E163ADD-93AC-C5EE-99E8-B92310DA14FD}"/>
          </ac:spMkLst>
        </pc:spChg>
        <pc:grpChg chg="add mod">
          <ac:chgData name="Alex Stephens" userId="6656fd70-6e71-43cc-9fee-1f9fb12e1cb9" providerId="ADAL" clId="{07F9DBC9-EE47-4D39-9E3E-1D41B81A457F}" dt="2025-06-20T10:12:30.154" v="593"/>
          <ac:grpSpMkLst>
            <pc:docMk/>
            <pc:sldMk cId="0" sldId="272"/>
            <ac:grpSpMk id="5" creationId="{7D81009A-F043-CB05-3B04-E9540AEEFE61}"/>
          </ac:grpSpMkLst>
        </pc:grpChg>
        <pc:picChg chg="mod">
          <ac:chgData name="Alex Stephens" userId="6656fd70-6e71-43cc-9fee-1f9fb12e1cb9" providerId="ADAL" clId="{07F9DBC9-EE47-4D39-9E3E-1D41B81A457F}" dt="2025-06-20T10:12:30.154" v="593"/>
          <ac:picMkLst>
            <pc:docMk/>
            <pc:sldMk cId="0" sldId="272"/>
            <ac:picMk id="8" creationId="{047143EF-BBC5-5C22-7D59-C0FD6CD7F301}"/>
          </ac:picMkLst>
        </pc:picChg>
        <pc:picChg chg="mod">
          <ac:chgData name="Alex Stephens" userId="6656fd70-6e71-43cc-9fee-1f9fb12e1cb9" providerId="ADAL" clId="{07F9DBC9-EE47-4D39-9E3E-1D41B81A457F}" dt="2025-06-20T10:12:30.154" v="593"/>
          <ac:picMkLst>
            <pc:docMk/>
            <pc:sldMk cId="0" sldId="272"/>
            <ac:picMk id="10" creationId="{5CC46495-03BC-02B7-875D-6B0B2E28EA45}"/>
          </ac:picMkLst>
        </pc:picChg>
      </pc:sldChg>
      <pc:sldChg chg="del">
        <pc:chgData name="Alex Stephens" userId="6656fd70-6e71-43cc-9fee-1f9fb12e1cb9" providerId="ADAL" clId="{07F9DBC9-EE47-4D39-9E3E-1D41B81A457F}" dt="2025-06-20T13:39:29.924" v="1652" actId="2696"/>
        <pc:sldMkLst>
          <pc:docMk/>
          <pc:sldMk cId="0" sldId="273"/>
        </pc:sldMkLst>
      </pc:sldChg>
      <pc:sldChg chg="modSp mod">
        <pc:chgData name="Alex Stephens" userId="6656fd70-6e71-43cc-9fee-1f9fb12e1cb9" providerId="ADAL" clId="{07F9DBC9-EE47-4D39-9E3E-1D41B81A457F}" dt="2025-06-23T08:35:42.380" v="3326" actId="20577"/>
        <pc:sldMkLst>
          <pc:docMk/>
          <pc:sldMk cId="0" sldId="274"/>
        </pc:sldMkLst>
        <pc:spChg chg="mod">
          <ac:chgData name="Alex Stephens" userId="6656fd70-6e71-43cc-9fee-1f9fb12e1cb9" providerId="ADAL" clId="{07F9DBC9-EE47-4D39-9E3E-1D41B81A457F}" dt="2025-06-23T08:35:42.380" v="3326" actId="20577"/>
          <ac:spMkLst>
            <pc:docMk/>
            <pc:sldMk cId="0" sldId="274"/>
            <ac:spMk id="2" creationId="{00000000-0000-0000-0000-000000000000}"/>
          </ac:spMkLst>
        </pc:spChg>
        <pc:spChg chg="mod">
          <ac:chgData name="Alex Stephens" userId="6656fd70-6e71-43cc-9fee-1f9fb12e1cb9" providerId="ADAL" clId="{07F9DBC9-EE47-4D39-9E3E-1D41B81A457F}" dt="2025-06-20T14:54:17.457" v="3106" actId="404"/>
          <ac:spMkLst>
            <pc:docMk/>
            <pc:sldMk cId="0" sldId="274"/>
            <ac:spMk id="3" creationId="{00000000-0000-0000-0000-000000000000}"/>
          </ac:spMkLst>
        </pc:spChg>
      </pc:sldChg>
      <pc:sldChg chg="addSp delSp modSp new mod modAnim">
        <pc:chgData name="Alex Stephens" userId="6656fd70-6e71-43cc-9fee-1f9fb12e1cb9" providerId="ADAL" clId="{07F9DBC9-EE47-4D39-9E3E-1D41B81A457F}" dt="2025-06-20T08:53:22.769" v="31" actId="255"/>
        <pc:sldMkLst>
          <pc:docMk/>
          <pc:sldMk cId="2119151937" sldId="275"/>
        </pc:sldMkLst>
        <pc:spChg chg="add del mod">
          <ac:chgData name="Alex Stephens" userId="6656fd70-6e71-43cc-9fee-1f9fb12e1cb9" providerId="ADAL" clId="{07F9DBC9-EE47-4D39-9E3E-1D41B81A457F}" dt="2025-06-20T08:52:37.790" v="14"/>
          <ac:spMkLst>
            <pc:docMk/>
            <pc:sldMk cId="2119151937" sldId="275"/>
            <ac:spMk id="3" creationId="{118F28EB-16D1-220B-3348-501DB94B89AF}"/>
          </ac:spMkLst>
        </pc:spChg>
        <pc:spChg chg="add mod">
          <ac:chgData name="Alex Stephens" userId="6656fd70-6e71-43cc-9fee-1f9fb12e1cb9" providerId="ADAL" clId="{07F9DBC9-EE47-4D39-9E3E-1D41B81A457F}" dt="2025-06-20T08:53:22.769" v="31" actId="255"/>
          <ac:spMkLst>
            <pc:docMk/>
            <pc:sldMk cId="2119151937" sldId="275"/>
            <ac:spMk id="5" creationId="{A929B971-B76A-D004-F84B-F1D3C65FF64B}"/>
          </ac:spMkLst>
        </pc:spChg>
        <pc:picChg chg="add mod">
          <ac:chgData name="Alex Stephens" userId="6656fd70-6e71-43cc-9fee-1f9fb12e1cb9" providerId="ADAL" clId="{07F9DBC9-EE47-4D39-9E3E-1D41B81A457F}" dt="2025-06-20T08:52:40.980" v="15" actId="1076"/>
          <ac:picMkLst>
            <pc:docMk/>
            <pc:sldMk cId="2119151937" sldId="275"/>
            <ac:picMk id="2" creationId="{5B251001-6E32-9F8E-71F7-0B86E0B50DA6}"/>
          </ac:picMkLst>
        </pc:picChg>
      </pc:sldChg>
      <pc:sldChg chg="addSp delSp modSp add del mod setBg">
        <pc:chgData name="Alex Stephens" userId="6656fd70-6e71-43cc-9fee-1f9fb12e1cb9" providerId="ADAL" clId="{07F9DBC9-EE47-4D39-9E3E-1D41B81A457F}" dt="2025-06-20T09:55:18.439" v="263" actId="14100"/>
        <pc:sldMkLst>
          <pc:docMk/>
          <pc:sldMk cId="867477512" sldId="276"/>
        </pc:sldMkLst>
        <pc:spChg chg="del">
          <ac:chgData name="Alex Stephens" userId="6656fd70-6e71-43cc-9fee-1f9fb12e1cb9" providerId="ADAL" clId="{07F9DBC9-EE47-4D39-9E3E-1D41B81A457F}" dt="2025-06-20T09:41:58.141" v="46" actId="478"/>
          <ac:spMkLst>
            <pc:docMk/>
            <pc:sldMk cId="867477512" sldId="276"/>
            <ac:spMk id="3" creationId="{979A461C-5C5F-2675-403F-13316A10BF06}"/>
          </ac:spMkLst>
        </pc:spChg>
        <pc:spChg chg="mod">
          <ac:chgData name="Alex Stephens" userId="6656fd70-6e71-43cc-9fee-1f9fb12e1cb9" providerId="ADAL" clId="{07F9DBC9-EE47-4D39-9E3E-1D41B81A457F}" dt="2025-06-20T09:42:04.183" v="48" actId="14100"/>
          <ac:spMkLst>
            <pc:docMk/>
            <pc:sldMk cId="867477512" sldId="276"/>
            <ac:spMk id="7" creationId="{F058DFBD-CD95-3031-98C7-496E3091EC85}"/>
          </ac:spMkLst>
        </pc:spChg>
        <pc:spChg chg="mod">
          <ac:chgData name="Alex Stephens" userId="6656fd70-6e71-43cc-9fee-1f9fb12e1cb9" providerId="ADAL" clId="{07F9DBC9-EE47-4D39-9E3E-1D41B81A457F}" dt="2025-06-20T09:54:36.876" v="254" actId="27636"/>
          <ac:spMkLst>
            <pc:docMk/>
            <pc:sldMk cId="867477512" sldId="276"/>
            <ac:spMk id="8" creationId="{CAF8F0D6-C054-7DBA-8F60-21474F92EC37}"/>
          </ac:spMkLst>
        </pc:spChg>
        <pc:spChg chg="mod">
          <ac:chgData name="Alex Stephens" userId="6656fd70-6e71-43cc-9fee-1f9fb12e1cb9" providerId="ADAL" clId="{07F9DBC9-EE47-4D39-9E3E-1D41B81A457F}" dt="2025-06-20T09:41:47.807" v="44" actId="1076"/>
          <ac:spMkLst>
            <pc:docMk/>
            <pc:sldMk cId="867477512" sldId="276"/>
            <ac:spMk id="9" creationId="{A785856F-FD4A-5FE6-8E36-5E7315678C49}"/>
          </ac:spMkLst>
        </pc:spChg>
        <pc:spChg chg="add mod">
          <ac:chgData name="Alex Stephens" userId="6656fd70-6e71-43cc-9fee-1f9fb12e1cb9" providerId="ADAL" clId="{07F9DBC9-EE47-4D39-9E3E-1D41B81A457F}" dt="2025-06-20T09:54:58.903" v="259" actId="1076"/>
          <ac:spMkLst>
            <pc:docMk/>
            <pc:sldMk cId="867477512" sldId="276"/>
            <ac:spMk id="13" creationId="{8C971FF8-2986-D986-CE47-7F5541A675F0}"/>
          </ac:spMkLst>
        </pc:spChg>
        <pc:spChg chg="add mod">
          <ac:chgData name="Alex Stephens" userId="6656fd70-6e71-43cc-9fee-1f9fb12e1cb9" providerId="ADAL" clId="{07F9DBC9-EE47-4D39-9E3E-1D41B81A457F}" dt="2025-06-20T09:55:18.439" v="263" actId="14100"/>
          <ac:spMkLst>
            <pc:docMk/>
            <pc:sldMk cId="867477512" sldId="276"/>
            <ac:spMk id="15" creationId="{92AAE63F-065D-23A4-8C69-1C9C0C786224}"/>
          </ac:spMkLst>
        </pc:spChg>
        <pc:grpChg chg="mod">
          <ac:chgData name="Alex Stephens" userId="6656fd70-6e71-43cc-9fee-1f9fb12e1cb9" providerId="ADAL" clId="{07F9DBC9-EE47-4D39-9E3E-1D41B81A457F}" dt="2025-06-20T09:41:55.096" v="45" actId="1076"/>
          <ac:grpSpMkLst>
            <pc:docMk/>
            <pc:sldMk cId="867477512" sldId="276"/>
            <ac:grpSpMk id="2" creationId="{E9C20B5F-E72E-E76D-3F2D-D4F80785C844}"/>
          </ac:grpSpMkLst>
        </pc:grpChg>
        <pc:picChg chg="mod">
          <ac:chgData name="Alex Stephens" userId="6656fd70-6e71-43cc-9fee-1f9fb12e1cb9" providerId="ADAL" clId="{07F9DBC9-EE47-4D39-9E3E-1D41B81A457F}" dt="2025-06-20T09:43:03.712" v="71" actId="1076"/>
          <ac:picMkLst>
            <pc:docMk/>
            <pc:sldMk cId="867477512" sldId="276"/>
            <ac:picMk id="11" creationId="{6531D923-D3F0-0B8A-6EF5-8333DC46430B}"/>
          </ac:picMkLst>
        </pc:picChg>
      </pc:sldChg>
      <pc:sldChg chg="addSp delSp modSp add mod setBg">
        <pc:chgData name="Alex Stephens" userId="6656fd70-6e71-43cc-9fee-1f9fb12e1cb9" providerId="ADAL" clId="{07F9DBC9-EE47-4D39-9E3E-1D41B81A457F}" dt="2025-06-20T10:03:26.285" v="466" actId="1076"/>
        <pc:sldMkLst>
          <pc:docMk/>
          <pc:sldMk cId="3311119803" sldId="277"/>
        </pc:sldMkLst>
        <pc:spChg chg="add del mod">
          <ac:chgData name="Alex Stephens" userId="6656fd70-6e71-43cc-9fee-1f9fb12e1cb9" providerId="ADAL" clId="{07F9DBC9-EE47-4D39-9E3E-1D41B81A457F}" dt="2025-06-20T10:03:12.591" v="463" actId="478"/>
          <ac:spMkLst>
            <pc:docMk/>
            <pc:sldMk cId="3311119803" sldId="277"/>
            <ac:spMk id="4" creationId="{EAD84BF7-D3E2-6D9F-649B-6B00E2457BCB}"/>
          </ac:spMkLst>
        </pc:spChg>
        <pc:spChg chg="mod">
          <ac:chgData name="Alex Stephens" userId="6656fd70-6e71-43cc-9fee-1f9fb12e1cb9" providerId="ADAL" clId="{07F9DBC9-EE47-4D39-9E3E-1D41B81A457F}" dt="2025-06-20T09:52:10.288" v="231" actId="1076"/>
          <ac:spMkLst>
            <pc:docMk/>
            <pc:sldMk cId="3311119803" sldId="277"/>
            <ac:spMk id="6" creationId="{9D384D22-04B4-8F2A-7CCB-6A83BB610B3C}"/>
          </ac:spMkLst>
        </pc:spChg>
        <pc:spChg chg="add del mod">
          <ac:chgData name="Alex Stephens" userId="6656fd70-6e71-43cc-9fee-1f9fb12e1cb9" providerId="ADAL" clId="{07F9DBC9-EE47-4D39-9E3E-1D41B81A457F}" dt="2025-06-20T10:02:24.762" v="457" actId="478"/>
          <ac:spMkLst>
            <pc:docMk/>
            <pc:sldMk cId="3311119803" sldId="277"/>
            <ac:spMk id="11" creationId="{F23DC188-E227-38C5-DDDA-A79BB0755E9B}"/>
          </ac:spMkLst>
        </pc:spChg>
        <pc:grpChg chg="mod">
          <ac:chgData name="Alex Stephens" userId="6656fd70-6e71-43cc-9fee-1f9fb12e1cb9" providerId="ADAL" clId="{07F9DBC9-EE47-4D39-9E3E-1D41B81A457F}" dt="2025-06-20T09:52:29.122" v="232" actId="1076"/>
          <ac:grpSpMkLst>
            <pc:docMk/>
            <pc:sldMk cId="3311119803" sldId="277"/>
            <ac:grpSpMk id="2" creationId="{CC20C0E8-3291-CBA8-1178-9CBE3DA519BC}"/>
          </ac:grpSpMkLst>
        </pc:grpChg>
        <pc:picChg chg="add mod modCrop">
          <ac:chgData name="Alex Stephens" userId="6656fd70-6e71-43cc-9fee-1f9fb12e1cb9" providerId="ADAL" clId="{07F9DBC9-EE47-4D39-9E3E-1D41B81A457F}" dt="2025-06-20T10:03:26.285" v="466" actId="1076"/>
          <ac:picMkLst>
            <pc:docMk/>
            <pc:sldMk cId="3311119803" sldId="277"/>
            <ac:picMk id="13" creationId="{6DD14AD5-D33D-A883-6F7A-3E83050D6B7B}"/>
          </ac:picMkLst>
        </pc:picChg>
      </pc:sldChg>
      <pc:sldChg chg="addSp delSp modSp add mod">
        <pc:chgData name="Alex Stephens" userId="6656fd70-6e71-43cc-9fee-1f9fb12e1cb9" providerId="ADAL" clId="{07F9DBC9-EE47-4D39-9E3E-1D41B81A457F}" dt="2025-06-23T08:33:04.182" v="3148" actId="113"/>
        <pc:sldMkLst>
          <pc:docMk/>
          <pc:sldMk cId="322804244" sldId="278"/>
        </pc:sldMkLst>
        <pc:spChg chg="add del mod">
          <ac:chgData name="Alex Stephens" userId="6656fd70-6e71-43cc-9fee-1f9fb12e1cb9" providerId="ADAL" clId="{07F9DBC9-EE47-4D39-9E3E-1D41B81A457F}" dt="2025-06-20T10:05:06.146" v="474" actId="478"/>
          <ac:spMkLst>
            <pc:docMk/>
            <pc:sldMk cId="322804244" sldId="278"/>
            <ac:spMk id="3" creationId="{0DADEAD2-B627-85A6-3639-39D4740AA78D}"/>
          </ac:spMkLst>
        </pc:spChg>
        <pc:spChg chg="add mod">
          <ac:chgData name="Alex Stephens" userId="6656fd70-6e71-43cc-9fee-1f9fb12e1cb9" providerId="ADAL" clId="{07F9DBC9-EE47-4D39-9E3E-1D41B81A457F}" dt="2025-06-23T08:33:04.182" v="3148" actId="113"/>
          <ac:spMkLst>
            <pc:docMk/>
            <pc:sldMk cId="322804244" sldId="278"/>
            <ac:spMk id="5" creationId="{9A7B89AA-9D5F-FD36-BF8B-81DB452DF43B}"/>
          </ac:spMkLst>
        </pc:spChg>
        <pc:picChg chg="del">
          <ac:chgData name="Alex Stephens" userId="6656fd70-6e71-43cc-9fee-1f9fb12e1cb9" providerId="ADAL" clId="{07F9DBC9-EE47-4D39-9E3E-1D41B81A457F}" dt="2025-06-20T10:04:08.934" v="468" actId="478"/>
          <ac:picMkLst>
            <pc:docMk/>
            <pc:sldMk cId="322804244" sldId="278"/>
            <ac:picMk id="13" creationId="{6DD14AD5-D33D-A883-6F7A-3E83050D6B7B}"/>
          </ac:picMkLst>
        </pc:picChg>
        <pc:picChg chg="add mod">
          <ac:chgData name="Alex Stephens" userId="6656fd70-6e71-43cc-9fee-1f9fb12e1cb9" providerId="ADAL" clId="{07F9DBC9-EE47-4D39-9E3E-1D41B81A457F}" dt="2025-06-20T14:49:12.223" v="2887" actId="1076"/>
          <ac:picMkLst>
            <pc:docMk/>
            <pc:sldMk cId="322804244" sldId="278"/>
            <ac:picMk id="2051" creationId="{F7FF22CC-5B6B-2AA2-28AB-254EA9D7A4E3}"/>
          </ac:picMkLst>
        </pc:picChg>
        <pc:picChg chg="add mod">
          <ac:chgData name="Alex Stephens" userId="6656fd70-6e71-43cc-9fee-1f9fb12e1cb9" providerId="ADAL" clId="{07F9DBC9-EE47-4D39-9E3E-1D41B81A457F}" dt="2025-06-20T14:49:18.923" v="2889" actId="1076"/>
          <ac:picMkLst>
            <pc:docMk/>
            <pc:sldMk cId="322804244" sldId="278"/>
            <ac:picMk id="2053" creationId="{51FA4C94-3A79-835A-5242-F41E3CC37CE6}"/>
          </ac:picMkLst>
        </pc:picChg>
        <pc:picChg chg="add mod">
          <ac:chgData name="Alex Stephens" userId="6656fd70-6e71-43cc-9fee-1f9fb12e1cb9" providerId="ADAL" clId="{07F9DBC9-EE47-4D39-9E3E-1D41B81A457F}" dt="2025-06-20T14:49:13.812" v="2888" actId="1076"/>
          <ac:picMkLst>
            <pc:docMk/>
            <pc:sldMk cId="322804244" sldId="278"/>
            <ac:picMk id="2055" creationId="{B72866C8-864A-8DAD-449C-E58EF1655890}"/>
          </ac:picMkLst>
        </pc:picChg>
      </pc:sldChg>
      <pc:sldChg chg="addSp delSp modSp add mod">
        <pc:chgData name="Alex Stephens" userId="6656fd70-6e71-43cc-9fee-1f9fb12e1cb9" providerId="ADAL" clId="{07F9DBC9-EE47-4D39-9E3E-1D41B81A457F}" dt="2025-06-24T11:40:11.415" v="3327" actId="20577"/>
        <pc:sldMkLst>
          <pc:docMk/>
          <pc:sldMk cId="3718804707" sldId="279"/>
        </pc:sldMkLst>
        <pc:spChg chg="mod">
          <ac:chgData name="Alex Stephens" userId="6656fd70-6e71-43cc-9fee-1f9fb12e1cb9" providerId="ADAL" clId="{07F9DBC9-EE47-4D39-9E3E-1D41B81A457F}" dt="2025-06-20T10:14:39.199" v="741" actId="27636"/>
          <ac:spMkLst>
            <pc:docMk/>
            <pc:sldMk cId="3718804707" sldId="279"/>
            <ac:spMk id="8" creationId="{CAF8F0D6-C054-7DBA-8F60-21474F92EC37}"/>
          </ac:spMkLst>
        </pc:spChg>
        <pc:spChg chg="del">
          <ac:chgData name="Alex Stephens" userId="6656fd70-6e71-43cc-9fee-1f9fb12e1cb9" providerId="ADAL" clId="{07F9DBC9-EE47-4D39-9E3E-1D41B81A457F}" dt="2025-06-20T10:14:43.439" v="742" actId="478"/>
          <ac:spMkLst>
            <pc:docMk/>
            <pc:sldMk cId="3718804707" sldId="279"/>
            <ac:spMk id="13" creationId="{8C971FF8-2986-D986-CE47-7F5541A675F0}"/>
          </ac:spMkLst>
        </pc:spChg>
        <pc:spChg chg="del">
          <ac:chgData name="Alex Stephens" userId="6656fd70-6e71-43cc-9fee-1f9fb12e1cb9" providerId="ADAL" clId="{07F9DBC9-EE47-4D39-9E3E-1D41B81A457F}" dt="2025-06-20T10:14:59.237" v="745" actId="478"/>
          <ac:spMkLst>
            <pc:docMk/>
            <pc:sldMk cId="3718804707" sldId="279"/>
            <ac:spMk id="15" creationId="{92AAE63F-065D-23A4-8C69-1C9C0C786224}"/>
          </ac:spMkLst>
        </pc:spChg>
        <pc:graphicFrameChg chg="add mod modGraphic">
          <ac:chgData name="Alex Stephens" userId="6656fd70-6e71-43cc-9fee-1f9fb12e1cb9" providerId="ADAL" clId="{07F9DBC9-EE47-4D39-9E3E-1D41B81A457F}" dt="2025-06-24T11:40:11.415" v="3327" actId="20577"/>
          <ac:graphicFrameMkLst>
            <pc:docMk/>
            <pc:sldMk cId="3718804707" sldId="279"/>
            <ac:graphicFrameMk id="3" creationId="{F72064A5-FC48-BCB1-B4E2-645F0984C244}"/>
          </ac:graphicFrameMkLst>
        </pc:graphicFrameChg>
      </pc:sldChg>
      <pc:sldChg chg="add del">
        <pc:chgData name="Alex Stephens" userId="6656fd70-6e71-43cc-9fee-1f9fb12e1cb9" providerId="ADAL" clId="{07F9DBC9-EE47-4D39-9E3E-1D41B81A457F}" dt="2025-06-20T12:12:35.073" v="976" actId="2696"/>
        <pc:sldMkLst>
          <pc:docMk/>
          <pc:sldMk cId="0" sldId="280"/>
        </pc:sldMkLst>
      </pc:sldChg>
      <pc:sldChg chg="modSp add mod">
        <pc:chgData name="Alex Stephens" userId="6656fd70-6e71-43cc-9fee-1f9fb12e1cb9" providerId="ADAL" clId="{07F9DBC9-EE47-4D39-9E3E-1D41B81A457F}" dt="2025-06-20T12:17:23.535" v="1240" actId="404"/>
        <pc:sldMkLst>
          <pc:docMk/>
          <pc:sldMk cId="0" sldId="281"/>
        </pc:sldMkLst>
        <pc:spChg chg="mod">
          <ac:chgData name="Alex Stephens" userId="6656fd70-6e71-43cc-9fee-1f9fb12e1cb9" providerId="ADAL" clId="{07F9DBC9-EE47-4D39-9E3E-1D41B81A457F}" dt="2025-06-20T12:17:23.535" v="1240" actId="404"/>
          <ac:spMkLst>
            <pc:docMk/>
            <pc:sldMk cId="0" sldId="281"/>
            <ac:spMk id="2" creationId="{00000000-0000-0000-0000-000000000000}"/>
          </ac:spMkLst>
        </pc:spChg>
        <pc:spChg chg="mod">
          <ac:chgData name="Alex Stephens" userId="6656fd70-6e71-43cc-9fee-1f9fb12e1cb9" providerId="ADAL" clId="{07F9DBC9-EE47-4D39-9E3E-1D41B81A457F}" dt="2025-06-20T12:17:13.700" v="1238" actId="20577"/>
          <ac:spMkLst>
            <pc:docMk/>
            <pc:sldMk cId="0" sldId="281"/>
            <ac:spMk id="3" creationId="{00000000-0000-0000-0000-000000000000}"/>
          </ac:spMkLst>
        </pc:spChg>
      </pc:sldChg>
      <pc:sldChg chg="addSp delSp modSp add mod setBg modAnim">
        <pc:chgData name="Alex Stephens" userId="6656fd70-6e71-43cc-9fee-1f9fb12e1cb9" providerId="ADAL" clId="{07F9DBC9-EE47-4D39-9E3E-1D41B81A457F}" dt="2025-06-20T12:16:00.462" v="1157"/>
        <pc:sldMkLst>
          <pc:docMk/>
          <pc:sldMk cId="2379038987" sldId="282"/>
        </pc:sldMkLst>
        <pc:spChg chg="mod">
          <ac:chgData name="Alex Stephens" userId="6656fd70-6e71-43cc-9fee-1f9fb12e1cb9" providerId="ADAL" clId="{07F9DBC9-EE47-4D39-9E3E-1D41B81A457F}" dt="2025-06-20T12:03:33.373" v="925"/>
          <ac:spMkLst>
            <pc:docMk/>
            <pc:sldMk cId="2379038987" sldId="282"/>
            <ac:spMk id="5" creationId="{7FF26431-C3F6-A022-E195-54E746CB317C}"/>
          </ac:spMkLst>
        </pc:spChg>
        <pc:spChg chg="mod">
          <ac:chgData name="Alex Stephens" userId="6656fd70-6e71-43cc-9fee-1f9fb12e1cb9" providerId="ADAL" clId="{07F9DBC9-EE47-4D39-9E3E-1D41B81A457F}" dt="2025-06-20T12:03:33.373" v="925"/>
          <ac:spMkLst>
            <pc:docMk/>
            <pc:sldMk cId="2379038987" sldId="282"/>
            <ac:spMk id="13" creationId="{C8E1573E-735B-B538-8D14-36DC70940A4D}"/>
          </ac:spMkLst>
        </pc:spChg>
        <pc:spChg chg="mod">
          <ac:chgData name="Alex Stephens" userId="6656fd70-6e71-43cc-9fee-1f9fb12e1cb9" providerId="ADAL" clId="{07F9DBC9-EE47-4D39-9E3E-1D41B81A457F}" dt="2025-06-20T12:03:33.373" v="925"/>
          <ac:spMkLst>
            <pc:docMk/>
            <pc:sldMk cId="2379038987" sldId="282"/>
            <ac:spMk id="14" creationId="{CEAE6426-C3BA-2673-E2C2-045227ED6AB9}"/>
          </ac:spMkLst>
        </pc:spChg>
        <pc:spChg chg="mod">
          <ac:chgData name="Alex Stephens" userId="6656fd70-6e71-43cc-9fee-1f9fb12e1cb9" providerId="ADAL" clId="{07F9DBC9-EE47-4D39-9E3E-1D41B81A457F}" dt="2025-06-20T12:03:33.373" v="925"/>
          <ac:spMkLst>
            <pc:docMk/>
            <pc:sldMk cId="2379038987" sldId="282"/>
            <ac:spMk id="16" creationId="{6023A105-7DB8-EC3A-AAF5-103F848EC6D4}"/>
          </ac:spMkLst>
        </pc:spChg>
        <pc:spChg chg="mod">
          <ac:chgData name="Alex Stephens" userId="6656fd70-6e71-43cc-9fee-1f9fb12e1cb9" providerId="ADAL" clId="{07F9DBC9-EE47-4D39-9E3E-1D41B81A457F}" dt="2025-06-20T12:03:33.373" v="925"/>
          <ac:spMkLst>
            <pc:docMk/>
            <pc:sldMk cId="2379038987" sldId="282"/>
            <ac:spMk id="18" creationId="{1B822907-A648-658E-ED80-784A214E9C68}"/>
          </ac:spMkLst>
        </pc:spChg>
        <pc:spChg chg="add mod topLvl">
          <ac:chgData name="Alex Stephens" userId="6656fd70-6e71-43cc-9fee-1f9fb12e1cb9" providerId="ADAL" clId="{07F9DBC9-EE47-4D39-9E3E-1D41B81A457F}" dt="2025-06-20T12:15:39.950" v="1154" actId="165"/>
          <ac:spMkLst>
            <pc:docMk/>
            <pc:sldMk cId="2379038987" sldId="282"/>
            <ac:spMk id="20" creationId="{2FC9CC89-0E20-E082-9F79-919507A0A6EF}"/>
          </ac:spMkLst>
        </pc:spChg>
        <pc:spChg chg="add mod topLvl">
          <ac:chgData name="Alex Stephens" userId="6656fd70-6e71-43cc-9fee-1f9fb12e1cb9" providerId="ADAL" clId="{07F9DBC9-EE47-4D39-9E3E-1D41B81A457F}" dt="2025-06-20T12:15:39.950" v="1154" actId="165"/>
          <ac:spMkLst>
            <pc:docMk/>
            <pc:sldMk cId="2379038987" sldId="282"/>
            <ac:spMk id="21" creationId="{F046EE61-AF76-F962-FBE7-F962844FF6B1}"/>
          </ac:spMkLst>
        </pc:spChg>
        <pc:spChg chg="add mod topLvl">
          <ac:chgData name="Alex Stephens" userId="6656fd70-6e71-43cc-9fee-1f9fb12e1cb9" providerId="ADAL" clId="{07F9DBC9-EE47-4D39-9E3E-1D41B81A457F}" dt="2025-06-20T12:15:39.950" v="1154" actId="165"/>
          <ac:spMkLst>
            <pc:docMk/>
            <pc:sldMk cId="2379038987" sldId="282"/>
            <ac:spMk id="22" creationId="{3D55FE63-263E-C246-2550-0D2BC37913C5}"/>
          </ac:spMkLst>
        </pc:spChg>
        <pc:spChg chg="add mod topLvl">
          <ac:chgData name="Alex Stephens" userId="6656fd70-6e71-43cc-9fee-1f9fb12e1cb9" providerId="ADAL" clId="{07F9DBC9-EE47-4D39-9E3E-1D41B81A457F}" dt="2025-06-20T12:15:39.950" v="1154" actId="165"/>
          <ac:spMkLst>
            <pc:docMk/>
            <pc:sldMk cId="2379038987" sldId="282"/>
            <ac:spMk id="24" creationId="{62DA1A6C-A0F9-C1E9-5B65-B32FB9129CF2}"/>
          </ac:spMkLst>
        </pc:spChg>
        <pc:spChg chg="add mod topLvl">
          <ac:chgData name="Alex Stephens" userId="6656fd70-6e71-43cc-9fee-1f9fb12e1cb9" providerId="ADAL" clId="{07F9DBC9-EE47-4D39-9E3E-1D41B81A457F}" dt="2025-06-20T12:15:39.950" v="1154" actId="165"/>
          <ac:spMkLst>
            <pc:docMk/>
            <pc:sldMk cId="2379038987" sldId="282"/>
            <ac:spMk id="26" creationId="{88F24482-8204-88BE-F93D-B5CB164C96BF}"/>
          </ac:spMkLst>
        </pc:spChg>
        <pc:spChg chg="add mod">
          <ac:chgData name="Alex Stephens" userId="6656fd70-6e71-43cc-9fee-1f9fb12e1cb9" providerId="ADAL" clId="{07F9DBC9-EE47-4D39-9E3E-1D41B81A457F}" dt="2025-06-20T12:14:42.894" v="1143" actId="14100"/>
          <ac:spMkLst>
            <pc:docMk/>
            <pc:sldMk cId="2379038987" sldId="282"/>
            <ac:spMk id="28" creationId="{57598017-917D-3E7F-2B5D-C179128E7E47}"/>
          </ac:spMkLst>
        </pc:spChg>
        <pc:spChg chg="add mod">
          <ac:chgData name="Alex Stephens" userId="6656fd70-6e71-43cc-9fee-1f9fb12e1cb9" providerId="ADAL" clId="{07F9DBC9-EE47-4D39-9E3E-1D41B81A457F}" dt="2025-06-20T12:14:10.638" v="1138" actId="14100"/>
          <ac:spMkLst>
            <pc:docMk/>
            <pc:sldMk cId="2379038987" sldId="282"/>
            <ac:spMk id="30" creationId="{065C9121-BD47-EC68-2E4D-6D1AF2BCCFCA}"/>
          </ac:spMkLst>
        </pc:spChg>
        <pc:spChg chg="add mod">
          <ac:chgData name="Alex Stephens" userId="6656fd70-6e71-43cc-9fee-1f9fb12e1cb9" providerId="ADAL" clId="{07F9DBC9-EE47-4D39-9E3E-1D41B81A457F}" dt="2025-06-20T12:14:14.399" v="1139" actId="1076"/>
          <ac:spMkLst>
            <pc:docMk/>
            <pc:sldMk cId="2379038987" sldId="282"/>
            <ac:spMk id="31" creationId="{0C63AFA0-8B03-20F6-0E7D-693513D5D47E}"/>
          </ac:spMkLst>
        </pc:spChg>
        <pc:grpChg chg="del">
          <ac:chgData name="Alex Stephens" userId="6656fd70-6e71-43cc-9fee-1f9fb12e1cb9" providerId="ADAL" clId="{07F9DBC9-EE47-4D39-9E3E-1D41B81A457F}" dt="2025-06-20T12:03:19.114" v="924" actId="478"/>
          <ac:grpSpMkLst>
            <pc:docMk/>
            <pc:sldMk cId="2379038987" sldId="282"/>
            <ac:grpSpMk id="2" creationId="{CC20C0E8-3291-CBA8-1178-9CBE3DA519BC}"/>
          </ac:grpSpMkLst>
        </pc:grpChg>
        <pc:grpChg chg="add mod">
          <ac:chgData name="Alex Stephens" userId="6656fd70-6e71-43cc-9fee-1f9fb12e1cb9" providerId="ADAL" clId="{07F9DBC9-EE47-4D39-9E3E-1D41B81A457F}" dt="2025-06-20T12:03:53.683" v="928" actId="14100"/>
          <ac:grpSpMkLst>
            <pc:docMk/>
            <pc:sldMk cId="2379038987" sldId="282"/>
            <ac:grpSpMk id="3" creationId="{36A90C85-B516-DBB9-7186-E085B259986A}"/>
          </ac:grpSpMkLst>
        </pc:grpChg>
        <pc:grpChg chg="mod">
          <ac:chgData name="Alex Stephens" userId="6656fd70-6e71-43cc-9fee-1f9fb12e1cb9" providerId="ADAL" clId="{07F9DBC9-EE47-4D39-9E3E-1D41B81A457F}" dt="2025-06-20T12:03:33.373" v="925"/>
          <ac:grpSpMkLst>
            <pc:docMk/>
            <pc:sldMk cId="2379038987" sldId="282"/>
            <ac:grpSpMk id="4" creationId="{0A494826-BD65-6016-0ED5-B68C6E009189}"/>
          </ac:grpSpMkLst>
        </pc:grpChg>
        <pc:grpChg chg="add del mod">
          <ac:chgData name="Alex Stephens" userId="6656fd70-6e71-43cc-9fee-1f9fb12e1cb9" providerId="ADAL" clId="{07F9DBC9-EE47-4D39-9E3E-1D41B81A457F}" dt="2025-06-20T12:15:39.950" v="1154" actId="165"/>
          <ac:grpSpMkLst>
            <pc:docMk/>
            <pc:sldMk cId="2379038987" sldId="282"/>
            <ac:grpSpMk id="29" creationId="{A0791A9F-14B4-59D3-2CAC-7ABC518207D2}"/>
          </ac:grpSpMkLst>
        </pc:grpChg>
        <pc:picChg chg="mod">
          <ac:chgData name="Alex Stephens" userId="6656fd70-6e71-43cc-9fee-1f9fb12e1cb9" providerId="ADAL" clId="{07F9DBC9-EE47-4D39-9E3E-1D41B81A457F}" dt="2025-06-20T12:03:33.373" v="925"/>
          <ac:picMkLst>
            <pc:docMk/>
            <pc:sldMk cId="2379038987" sldId="282"/>
            <ac:picMk id="11" creationId="{8E5D995F-4580-AABB-F11E-AD599B97962B}"/>
          </ac:picMkLst>
        </pc:picChg>
        <pc:picChg chg="mod">
          <ac:chgData name="Alex Stephens" userId="6656fd70-6e71-43cc-9fee-1f9fb12e1cb9" providerId="ADAL" clId="{07F9DBC9-EE47-4D39-9E3E-1D41B81A457F}" dt="2025-06-20T12:03:33.373" v="925"/>
          <ac:picMkLst>
            <pc:docMk/>
            <pc:sldMk cId="2379038987" sldId="282"/>
            <ac:picMk id="15" creationId="{99C2591F-A0A5-F2C5-4CD3-B24133DDFCBE}"/>
          </ac:picMkLst>
        </pc:picChg>
        <pc:picChg chg="mod">
          <ac:chgData name="Alex Stephens" userId="6656fd70-6e71-43cc-9fee-1f9fb12e1cb9" providerId="ADAL" clId="{07F9DBC9-EE47-4D39-9E3E-1D41B81A457F}" dt="2025-06-20T12:03:33.373" v="925"/>
          <ac:picMkLst>
            <pc:docMk/>
            <pc:sldMk cId="2379038987" sldId="282"/>
            <ac:picMk id="17" creationId="{AE2D9904-5DD6-50F5-193F-5BE84E199D8F}"/>
          </ac:picMkLst>
        </pc:picChg>
        <pc:cxnChg chg="mod">
          <ac:chgData name="Alex Stephens" userId="6656fd70-6e71-43cc-9fee-1f9fb12e1cb9" providerId="ADAL" clId="{07F9DBC9-EE47-4D39-9E3E-1D41B81A457F}" dt="2025-06-20T12:03:33.373" v="925"/>
          <ac:cxnSpMkLst>
            <pc:docMk/>
            <pc:sldMk cId="2379038987" sldId="282"/>
            <ac:cxnSpMk id="12" creationId="{E7A1773F-CA99-CF1A-EB6F-43CF9C17CEFB}"/>
          </ac:cxnSpMkLst>
        </pc:cxnChg>
      </pc:sldChg>
      <pc:sldChg chg="delSp modSp add mod ord modNotesTx">
        <pc:chgData name="Alex Stephens" userId="6656fd70-6e71-43cc-9fee-1f9fb12e1cb9" providerId="ADAL" clId="{07F9DBC9-EE47-4D39-9E3E-1D41B81A457F}" dt="2025-06-20T14:16:19.993" v="1811"/>
        <pc:sldMkLst>
          <pc:docMk/>
          <pc:sldMk cId="991289643" sldId="376"/>
        </pc:sldMkLst>
        <pc:spChg chg="mod">
          <ac:chgData name="Alex Stephens" userId="6656fd70-6e71-43cc-9fee-1f9fb12e1cb9" providerId="ADAL" clId="{07F9DBC9-EE47-4D39-9E3E-1D41B81A457F}" dt="2025-06-20T14:16:02.354" v="1809" actId="403"/>
          <ac:spMkLst>
            <pc:docMk/>
            <pc:sldMk cId="991289643" sldId="376"/>
            <ac:spMk id="2" creationId="{77788FCE-469C-ABFC-23DF-92A3B7280D4B}"/>
          </ac:spMkLst>
        </pc:spChg>
        <pc:spChg chg="mod">
          <ac:chgData name="Alex Stephens" userId="6656fd70-6e71-43cc-9fee-1f9fb12e1cb9" providerId="ADAL" clId="{07F9DBC9-EE47-4D39-9E3E-1D41B81A457F}" dt="2025-06-20T14:15:23.037" v="1804" actId="403"/>
          <ac:spMkLst>
            <pc:docMk/>
            <pc:sldMk cId="991289643" sldId="376"/>
            <ac:spMk id="3" creationId="{997E1E0C-51CC-D9EC-E920-38CB1AA82B20}"/>
          </ac:spMkLst>
        </pc:spChg>
        <pc:spChg chg="del">
          <ac:chgData name="Alex Stephens" userId="6656fd70-6e71-43cc-9fee-1f9fb12e1cb9" providerId="ADAL" clId="{07F9DBC9-EE47-4D39-9E3E-1D41B81A457F}" dt="2025-06-20T14:15:11.725" v="1799" actId="21"/>
          <ac:spMkLst>
            <pc:docMk/>
            <pc:sldMk cId="991289643" sldId="376"/>
            <ac:spMk id="7" creationId="{69F93C0B-7F7A-A31B-C327-1362A2E6607E}"/>
          </ac:spMkLst>
        </pc:spChg>
        <pc:spChg chg="mod">
          <ac:chgData name="Alex Stephens" userId="6656fd70-6e71-43cc-9fee-1f9fb12e1cb9" providerId="ADAL" clId="{07F9DBC9-EE47-4D39-9E3E-1D41B81A457F}" dt="2025-06-20T14:16:02.354" v="1809" actId="403"/>
          <ac:spMkLst>
            <pc:docMk/>
            <pc:sldMk cId="991289643" sldId="376"/>
            <ac:spMk id="8" creationId="{16EBFFD1-71DD-0D6D-2D58-48D5ACA8B06C}"/>
          </ac:spMkLst>
        </pc:spChg>
        <pc:spChg chg="mod">
          <ac:chgData name="Alex Stephens" userId="6656fd70-6e71-43cc-9fee-1f9fb12e1cb9" providerId="ADAL" clId="{07F9DBC9-EE47-4D39-9E3E-1D41B81A457F}" dt="2025-06-20T14:16:02.354" v="1809" actId="403"/>
          <ac:spMkLst>
            <pc:docMk/>
            <pc:sldMk cId="991289643" sldId="376"/>
            <ac:spMk id="9" creationId="{8208AB94-34A4-F646-1384-83441A6B17FA}"/>
          </ac:spMkLst>
        </pc:spChg>
        <pc:spChg chg="del">
          <ac:chgData name="Alex Stephens" userId="6656fd70-6e71-43cc-9fee-1f9fb12e1cb9" providerId="ADAL" clId="{07F9DBC9-EE47-4D39-9E3E-1D41B81A457F}" dt="2025-06-20T14:15:11.725" v="1799" actId="21"/>
          <ac:spMkLst>
            <pc:docMk/>
            <pc:sldMk cId="991289643" sldId="376"/>
            <ac:spMk id="10" creationId="{4E5E66C8-3232-D71C-226C-F221741AA9F7}"/>
          </ac:spMkLst>
        </pc:spChg>
      </pc:sldChg>
      <pc:sldChg chg="addSp modSp new mod modAnim">
        <pc:chgData name="Alex Stephens" userId="6656fd70-6e71-43cc-9fee-1f9fb12e1cb9" providerId="ADAL" clId="{07F9DBC9-EE47-4D39-9E3E-1D41B81A457F}" dt="2025-06-20T14:41:12.899" v="2874" actId="1076"/>
        <pc:sldMkLst>
          <pc:docMk/>
          <pc:sldMk cId="1716234579" sldId="377"/>
        </pc:sldMkLst>
        <pc:spChg chg="mod">
          <ac:chgData name="Alex Stephens" userId="6656fd70-6e71-43cc-9fee-1f9fb12e1cb9" providerId="ADAL" clId="{07F9DBC9-EE47-4D39-9E3E-1D41B81A457F}" dt="2025-06-20T13:13:09.212" v="1310" actId="1076"/>
          <ac:spMkLst>
            <pc:docMk/>
            <pc:sldMk cId="1716234579" sldId="377"/>
            <ac:spMk id="2" creationId="{313C4934-FA14-36AB-D183-D06E7BC547C3}"/>
          </ac:spMkLst>
        </pc:spChg>
        <pc:spChg chg="add mod">
          <ac:chgData name="Alex Stephens" userId="6656fd70-6e71-43cc-9fee-1f9fb12e1cb9" providerId="ADAL" clId="{07F9DBC9-EE47-4D39-9E3E-1D41B81A457F}" dt="2025-06-20T14:41:09.721" v="2873" actId="1076"/>
          <ac:spMkLst>
            <pc:docMk/>
            <pc:sldMk cId="1716234579" sldId="377"/>
            <ac:spMk id="4" creationId="{21BA147E-519E-E450-728C-188B7A009655}"/>
          </ac:spMkLst>
        </pc:spChg>
        <pc:spChg chg="add">
          <ac:chgData name="Alex Stephens" userId="6656fd70-6e71-43cc-9fee-1f9fb12e1cb9" providerId="ADAL" clId="{07F9DBC9-EE47-4D39-9E3E-1D41B81A457F}" dt="2025-06-20T13:17:40.692" v="1433"/>
          <ac:spMkLst>
            <pc:docMk/>
            <pc:sldMk cId="1716234579" sldId="377"/>
            <ac:spMk id="5" creationId="{B26E48A9-F120-175C-879B-1DC2B1724711}"/>
          </ac:spMkLst>
        </pc:spChg>
        <pc:spChg chg="add mod">
          <ac:chgData name="Alex Stephens" userId="6656fd70-6e71-43cc-9fee-1f9fb12e1cb9" providerId="ADAL" clId="{07F9DBC9-EE47-4D39-9E3E-1D41B81A457F}" dt="2025-06-20T14:40:57.685" v="2870" actId="1076"/>
          <ac:spMkLst>
            <pc:docMk/>
            <pc:sldMk cId="1716234579" sldId="377"/>
            <ac:spMk id="7" creationId="{222B0128-AF7C-24E3-8387-35ED99ED2B22}"/>
          </ac:spMkLst>
        </pc:spChg>
        <pc:spChg chg="mod">
          <ac:chgData name="Alex Stephens" userId="6656fd70-6e71-43cc-9fee-1f9fb12e1cb9" providerId="ADAL" clId="{07F9DBC9-EE47-4D39-9E3E-1D41B81A457F}" dt="2025-06-20T13:21:07.086" v="1463"/>
          <ac:spMkLst>
            <pc:docMk/>
            <pc:sldMk cId="1716234579" sldId="377"/>
            <ac:spMk id="9" creationId="{0DC1A8C3-DA36-6CF4-D701-43E0DC3B2899}"/>
          </ac:spMkLst>
        </pc:spChg>
        <pc:spChg chg="mod">
          <ac:chgData name="Alex Stephens" userId="6656fd70-6e71-43cc-9fee-1f9fb12e1cb9" providerId="ADAL" clId="{07F9DBC9-EE47-4D39-9E3E-1D41B81A457F}" dt="2025-06-20T13:21:07.086" v="1463"/>
          <ac:spMkLst>
            <pc:docMk/>
            <pc:sldMk cId="1716234579" sldId="377"/>
            <ac:spMk id="10" creationId="{8F42BFE3-1A3B-851A-ACAC-4C92CFE0553E}"/>
          </ac:spMkLst>
        </pc:spChg>
        <pc:spChg chg="mod">
          <ac:chgData name="Alex Stephens" userId="6656fd70-6e71-43cc-9fee-1f9fb12e1cb9" providerId="ADAL" clId="{07F9DBC9-EE47-4D39-9E3E-1D41B81A457F}" dt="2025-06-20T13:21:07.086" v="1463"/>
          <ac:spMkLst>
            <pc:docMk/>
            <pc:sldMk cId="1716234579" sldId="377"/>
            <ac:spMk id="12" creationId="{D8A051FA-CC7B-5394-7E2D-8F113FFAD1CD}"/>
          </ac:spMkLst>
        </pc:spChg>
        <pc:grpChg chg="add mod">
          <ac:chgData name="Alex Stephens" userId="6656fd70-6e71-43cc-9fee-1f9fb12e1cb9" providerId="ADAL" clId="{07F9DBC9-EE47-4D39-9E3E-1D41B81A457F}" dt="2025-06-20T13:21:07.086" v="1463"/>
          <ac:grpSpMkLst>
            <pc:docMk/>
            <pc:sldMk cId="1716234579" sldId="377"/>
            <ac:grpSpMk id="8" creationId="{969D43BB-5838-5D57-C3E2-087ABF5CB733}"/>
          </ac:grpSpMkLst>
        </pc:grpChg>
        <pc:picChg chg="mod">
          <ac:chgData name="Alex Stephens" userId="6656fd70-6e71-43cc-9fee-1f9fb12e1cb9" providerId="ADAL" clId="{07F9DBC9-EE47-4D39-9E3E-1D41B81A457F}" dt="2025-06-20T13:21:07.086" v="1463"/>
          <ac:picMkLst>
            <pc:docMk/>
            <pc:sldMk cId="1716234579" sldId="377"/>
            <ac:picMk id="11" creationId="{411DF307-E89D-5269-F124-A9973BB37815}"/>
          </ac:picMkLst>
        </pc:picChg>
        <pc:picChg chg="mod">
          <ac:chgData name="Alex Stephens" userId="6656fd70-6e71-43cc-9fee-1f9fb12e1cb9" providerId="ADAL" clId="{07F9DBC9-EE47-4D39-9E3E-1D41B81A457F}" dt="2025-06-20T13:21:07.086" v="1463"/>
          <ac:picMkLst>
            <pc:docMk/>
            <pc:sldMk cId="1716234579" sldId="377"/>
            <ac:picMk id="13" creationId="{79599BC1-4CF6-8793-C6B6-25B1C0940ED5}"/>
          </ac:picMkLst>
        </pc:picChg>
        <pc:picChg chg="add mod">
          <ac:chgData name="Alex Stephens" userId="6656fd70-6e71-43cc-9fee-1f9fb12e1cb9" providerId="ADAL" clId="{07F9DBC9-EE47-4D39-9E3E-1D41B81A457F}" dt="2025-06-20T14:41:12.899" v="2874" actId="1076"/>
          <ac:picMkLst>
            <pc:docMk/>
            <pc:sldMk cId="1716234579" sldId="377"/>
            <ac:picMk id="4099" creationId="{4A046D08-650C-41A3-0A64-87D5BC0F5160}"/>
          </ac:picMkLst>
        </pc:picChg>
      </pc:sldChg>
      <pc:sldChg chg="addSp delSp modSp new mod">
        <pc:chgData name="Alex Stephens" userId="6656fd70-6e71-43cc-9fee-1f9fb12e1cb9" providerId="ADAL" clId="{07F9DBC9-EE47-4D39-9E3E-1D41B81A457F}" dt="2025-06-20T13:25:25.714" v="1560" actId="255"/>
        <pc:sldMkLst>
          <pc:docMk/>
          <pc:sldMk cId="3809401922" sldId="378"/>
        </pc:sldMkLst>
        <pc:spChg chg="mod">
          <ac:chgData name="Alex Stephens" userId="6656fd70-6e71-43cc-9fee-1f9fb12e1cb9" providerId="ADAL" clId="{07F9DBC9-EE47-4D39-9E3E-1D41B81A457F}" dt="2025-06-20T13:23:14.632" v="1494" actId="1076"/>
          <ac:spMkLst>
            <pc:docMk/>
            <pc:sldMk cId="3809401922" sldId="378"/>
            <ac:spMk id="2" creationId="{79C8F71B-E0C7-AAB3-D172-0D22DC417FE4}"/>
          </ac:spMkLst>
        </pc:spChg>
        <pc:spChg chg="del mod">
          <ac:chgData name="Alex Stephens" userId="6656fd70-6e71-43cc-9fee-1f9fb12e1cb9" providerId="ADAL" clId="{07F9DBC9-EE47-4D39-9E3E-1D41B81A457F}" dt="2025-06-20T13:22:36.510" v="1468"/>
          <ac:spMkLst>
            <pc:docMk/>
            <pc:sldMk cId="3809401922" sldId="378"/>
            <ac:spMk id="3" creationId="{9D264632-9293-C3FC-5611-8F9E9DEA0EB2}"/>
          </ac:spMkLst>
        </pc:spChg>
        <pc:spChg chg="mod">
          <ac:chgData name="Alex Stephens" userId="6656fd70-6e71-43cc-9fee-1f9fb12e1cb9" providerId="ADAL" clId="{07F9DBC9-EE47-4D39-9E3E-1D41B81A457F}" dt="2025-06-20T13:21:41.471" v="1464"/>
          <ac:spMkLst>
            <pc:docMk/>
            <pc:sldMk cId="3809401922" sldId="378"/>
            <ac:spMk id="5" creationId="{2441A4A8-D13A-A8AE-45CB-57F7E673708C}"/>
          </ac:spMkLst>
        </pc:spChg>
        <pc:spChg chg="mod">
          <ac:chgData name="Alex Stephens" userId="6656fd70-6e71-43cc-9fee-1f9fb12e1cb9" providerId="ADAL" clId="{07F9DBC9-EE47-4D39-9E3E-1D41B81A457F}" dt="2025-06-20T13:21:41.471" v="1464"/>
          <ac:spMkLst>
            <pc:docMk/>
            <pc:sldMk cId="3809401922" sldId="378"/>
            <ac:spMk id="7" creationId="{6B6D1135-FA38-0345-0D1A-AC4837622E60}"/>
          </ac:spMkLst>
        </pc:spChg>
        <pc:spChg chg="mod">
          <ac:chgData name="Alex Stephens" userId="6656fd70-6e71-43cc-9fee-1f9fb12e1cb9" providerId="ADAL" clId="{07F9DBC9-EE47-4D39-9E3E-1D41B81A457F}" dt="2025-06-20T13:21:41.471" v="1464"/>
          <ac:spMkLst>
            <pc:docMk/>
            <pc:sldMk cId="3809401922" sldId="378"/>
            <ac:spMk id="9" creationId="{B23486DA-DAC0-6F8D-3540-2685A75EB397}"/>
          </ac:spMkLst>
        </pc:spChg>
        <pc:spChg chg="add mod">
          <ac:chgData name="Alex Stephens" userId="6656fd70-6e71-43cc-9fee-1f9fb12e1cb9" providerId="ADAL" clId="{07F9DBC9-EE47-4D39-9E3E-1D41B81A457F}" dt="2025-06-20T13:25:25.714" v="1560" actId="255"/>
          <ac:spMkLst>
            <pc:docMk/>
            <pc:sldMk cId="3809401922" sldId="378"/>
            <ac:spMk id="10" creationId="{5D581928-E49A-9E68-3E48-7DB3A1F5D5EB}"/>
          </ac:spMkLst>
        </pc:spChg>
        <pc:spChg chg="add mod">
          <ac:chgData name="Alex Stephens" userId="6656fd70-6e71-43cc-9fee-1f9fb12e1cb9" providerId="ADAL" clId="{07F9DBC9-EE47-4D39-9E3E-1D41B81A457F}" dt="2025-06-20T13:25:01.665" v="1558" actId="20577"/>
          <ac:spMkLst>
            <pc:docMk/>
            <pc:sldMk cId="3809401922" sldId="378"/>
            <ac:spMk id="11" creationId="{4D95D159-E91C-7031-B4B4-293F46C92592}"/>
          </ac:spMkLst>
        </pc:spChg>
        <pc:spChg chg="add mod">
          <ac:chgData name="Alex Stephens" userId="6656fd70-6e71-43cc-9fee-1f9fb12e1cb9" providerId="ADAL" clId="{07F9DBC9-EE47-4D39-9E3E-1D41B81A457F}" dt="2025-06-20T13:23:24.303" v="1496" actId="14100"/>
          <ac:spMkLst>
            <pc:docMk/>
            <pc:sldMk cId="3809401922" sldId="378"/>
            <ac:spMk id="12" creationId="{EEC27119-4848-7E95-7925-F2051829AD6E}"/>
          </ac:spMkLst>
        </pc:spChg>
        <pc:grpChg chg="add mod">
          <ac:chgData name="Alex Stephens" userId="6656fd70-6e71-43cc-9fee-1f9fb12e1cb9" providerId="ADAL" clId="{07F9DBC9-EE47-4D39-9E3E-1D41B81A457F}" dt="2025-06-20T13:21:41.471" v="1464"/>
          <ac:grpSpMkLst>
            <pc:docMk/>
            <pc:sldMk cId="3809401922" sldId="378"/>
            <ac:grpSpMk id="4" creationId="{A9795728-3A41-F134-6C13-D125EAD11099}"/>
          </ac:grpSpMkLst>
        </pc:grpChg>
        <pc:picChg chg="mod">
          <ac:chgData name="Alex Stephens" userId="6656fd70-6e71-43cc-9fee-1f9fb12e1cb9" providerId="ADAL" clId="{07F9DBC9-EE47-4D39-9E3E-1D41B81A457F}" dt="2025-06-20T13:21:41.471" v="1464"/>
          <ac:picMkLst>
            <pc:docMk/>
            <pc:sldMk cId="3809401922" sldId="378"/>
            <ac:picMk id="6" creationId="{FD4EA10D-969B-5805-2C62-7EEF602F159E}"/>
          </ac:picMkLst>
        </pc:picChg>
        <pc:picChg chg="mod">
          <ac:chgData name="Alex Stephens" userId="6656fd70-6e71-43cc-9fee-1f9fb12e1cb9" providerId="ADAL" clId="{07F9DBC9-EE47-4D39-9E3E-1D41B81A457F}" dt="2025-06-20T13:21:41.471" v="1464"/>
          <ac:picMkLst>
            <pc:docMk/>
            <pc:sldMk cId="3809401922" sldId="378"/>
            <ac:picMk id="8" creationId="{3527D1C9-C49D-195F-8B18-59EEB6285CCB}"/>
          </ac:picMkLst>
        </pc:picChg>
      </pc:sldChg>
      <pc:sldChg chg="addSp delSp modSp new mod">
        <pc:chgData name="Alex Stephens" userId="6656fd70-6e71-43cc-9fee-1f9fb12e1cb9" providerId="ADAL" clId="{07F9DBC9-EE47-4D39-9E3E-1D41B81A457F}" dt="2025-06-20T13:39:16.396" v="1650"/>
        <pc:sldMkLst>
          <pc:docMk/>
          <pc:sldMk cId="3895127321" sldId="379"/>
        </pc:sldMkLst>
        <pc:spChg chg="mod">
          <ac:chgData name="Alex Stephens" userId="6656fd70-6e71-43cc-9fee-1f9fb12e1cb9" providerId="ADAL" clId="{07F9DBC9-EE47-4D39-9E3E-1D41B81A457F}" dt="2025-06-20T13:38:01.478" v="1595" actId="120"/>
          <ac:spMkLst>
            <pc:docMk/>
            <pc:sldMk cId="3895127321" sldId="379"/>
            <ac:spMk id="2" creationId="{48715D58-8AD0-F7B6-B49E-9986DE60B04B}"/>
          </ac:spMkLst>
        </pc:spChg>
        <pc:spChg chg="del">
          <ac:chgData name="Alex Stephens" userId="6656fd70-6e71-43cc-9fee-1f9fb12e1cb9" providerId="ADAL" clId="{07F9DBC9-EE47-4D39-9E3E-1D41B81A457F}" dt="2025-06-20T13:25:59.859" v="1562"/>
          <ac:spMkLst>
            <pc:docMk/>
            <pc:sldMk cId="3895127321" sldId="379"/>
            <ac:spMk id="3" creationId="{48E658F3-C45C-A890-083F-8AA4EF47CDDB}"/>
          </ac:spMkLst>
        </pc:spChg>
        <pc:spChg chg="add mod">
          <ac:chgData name="Alex Stephens" userId="6656fd70-6e71-43cc-9fee-1f9fb12e1cb9" providerId="ADAL" clId="{07F9DBC9-EE47-4D39-9E3E-1D41B81A457F}" dt="2025-06-20T13:38:44.906" v="1642" actId="20577"/>
          <ac:spMkLst>
            <pc:docMk/>
            <pc:sldMk cId="3895127321" sldId="379"/>
            <ac:spMk id="4" creationId="{F4862642-B948-43E5-E1DF-2455F6ED05BC}"/>
          </ac:spMkLst>
        </pc:spChg>
        <pc:spChg chg="mod">
          <ac:chgData name="Alex Stephens" userId="6656fd70-6e71-43cc-9fee-1f9fb12e1cb9" providerId="ADAL" clId="{07F9DBC9-EE47-4D39-9E3E-1D41B81A457F}" dt="2025-06-20T13:39:16.396" v="1650"/>
          <ac:spMkLst>
            <pc:docMk/>
            <pc:sldMk cId="3895127321" sldId="379"/>
            <ac:spMk id="6" creationId="{075475E3-43EE-995A-37CA-1598E58AA600}"/>
          </ac:spMkLst>
        </pc:spChg>
        <pc:spChg chg="mod">
          <ac:chgData name="Alex Stephens" userId="6656fd70-6e71-43cc-9fee-1f9fb12e1cb9" providerId="ADAL" clId="{07F9DBC9-EE47-4D39-9E3E-1D41B81A457F}" dt="2025-06-20T13:39:16.396" v="1650"/>
          <ac:spMkLst>
            <pc:docMk/>
            <pc:sldMk cId="3895127321" sldId="379"/>
            <ac:spMk id="7" creationId="{299A3C16-D358-A517-FA9A-98C2AD5DCF8B}"/>
          </ac:spMkLst>
        </pc:spChg>
        <pc:spChg chg="mod">
          <ac:chgData name="Alex Stephens" userId="6656fd70-6e71-43cc-9fee-1f9fb12e1cb9" providerId="ADAL" clId="{07F9DBC9-EE47-4D39-9E3E-1D41B81A457F}" dt="2025-06-20T13:39:16.396" v="1650"/>
          <ac:spMkLst>
            <pc:docMk/>
            <pc:sldMk cId="3895127321" sldId="379"/>
            <ac:spMk id="9" creationId="{9B4E2F29-C253-7C36-4A99-26F59A9A01ED}"/>
          </ac:spMkLst>
        </pc:spChg>
        <pc:grpChg chg="add mod">
          <ac:chgData name="Alex Stephens" userId="6656fd70-6e71-43cc-9fee-1f9fb12e1cb9" providerId="ADAL" clId="{07F9DBC9-EE47-4D39-9E3E-1D41B81A457F}" dt="2025-06-20T13:39:16.396" v="1650"/>
          <ac:grpSpMkLst>
            <pc:docMk/>
            <pc:sldMk cId="3895127321" sldId="379"/>
            <ac:grpSpMk id="5" creationId="{148DFDAB-06F3-FCFF-EA0A-0D87569FF255}"/>
          </ac:grpSpMkLst>
        </pc:grpChg>
        <pc:picChg chg="mod">
          <ac:chgData name="Alex Stephens" userId="6656fd70-6e71-43cc-9fee-1f9fb12e1cb9" providerId="ADAL" clId="{07F9DBC9-EE47-4D39-9E3E-1D41B81A457F}" dt="2025-06-20T13:39:16.396" v="1650"/>
          <ac:picMkLst>
            <pc:docMk/>
            <pc:sldMk cId="3895127321" sldId="379"/>
            <ac:picMk id="8" creationId="{4F86392D-96EB-EDC3-400B-51154FCAD9C8}"/>
          </ac:picMkLst>
        </pc:picChg>
        <pc:picChg chg="mod">
          <ac:chgData name="Alex Stephens" userId="6656fd70-6e71-43cc-9fee-1f9fb12e1cb9" providerId="ADAL" clId="{07F9DBC9-EE47-4D39-9E3E-1D41B81A457F}" dt="2025-06-20T13:39:16.396" v="1650"/>
          <ac:picMkLst>
            <pc:docMk/>
            <pc:sldMk cId="3895127321" sldId="379"/>
            <ac:picMk id="10" creationId="{2A70360E-3B44-49AE-38CC-F1FEACF80B42}"/>
          </ac:picMkLst>
        </pc:picChg>
      </pc:sldChg>
      <pc:sldChg chg="add del">
        <pc:chgData name="Alex Stephens" userId="6656fd70-6e71-43cc-9fee-1f9fb12e1cb9" providerId="ADAL" clId="{07F9DBC9-EE47-4D39-9E3E-1D41B81A457F}" dt="2025-06-20T14:24:33.203" v="2572" actId="2696"/>
        <pc:sldMkLst>
          <pc:docMk/>
          <pc:sldMk cId="570206683" sldId="380"/>
        </pc:sldMkLst>
      </pc:sldChg>
      <pc:sldChg chg="add del">
        <pc:chgData name="Alex Stephens" userId="6656fd70-6e71-43cc-9fee-1f9fb12e1cb9" providerId="ADAL" clId="{07F9DBC9-EE47-4D39-9E3E-1D41B81A457F}" dt="2025-06-20T14:24:44.148" v="2574" actId="2696"/>
        <pc:sldMkLst>
          <pc:docMk/>
          <pc:sldMk cId="2715051168" sldId="380"/>
        </pc:sldMkLst>
      </pc:sldChg>
      <pc:sldChg chg="modSp add mod modNotesTx">
        <pc:chgData name="Alex Stephens" userId="6656fd70-6e71-43cc-9fee-1f9fb12e1cb9" providerId="ADAL" clId="{07F9DBC9-EE47-4D39-9E3E-1D41B81A457F}" dt="2025-06-20T14:18:08.208" v="1943" actId="2711"/>
        <pc:sldMkLst>
          <pc:docMk/>
          <pc:sldMk cId="4009628131" sldId="381"/>
        </pc:sldMkLst>
        <pc:spChg chg="mod">
          <ac:chgData name="Alex Stephens" userId="6656fd70-6e71-43cc-9fee-1f9fb12e1cb9" providerId="ADAL" clId="{07F9DBC9-EE47-4D39-9E3E-1D41B81A457F}" dt="2025-06-20T14:18:08.208" v="1943" actId="2711"/>
          <ac:spMkLst>
            <pc:docMk/>
            <pc:sldMk cId="4009628131" sldId="381"/>
            <ac:spMk id="2" creationId="{77788FCE-469C-ABFC-23DF-92A3B7280D4B}"/>
          </ac:spMkLst>
        </pc:spChg>
        <pc:spChg chg="mod">
          <ac:chgData name="Alex Stephens" userId="6656fd70-6e71-43cc-9fee-1f9fb12e1cb9" providerId="ADAL" clId="{07F9DBC9-EE47-4D39-9E3E-1D41B81A457F}" dt="2025-06-20T14:16:46.935" v="1833" actId="20577"/>
          <ac:spMkLst>
            <pc:docMk/>
            <pc:sldMk cId="4009628131" sldId="381"/>
            <ac:spMk id="3" creationId="{997E1E0C-51CC-D9EC-E920-38CB1AA82B20}"/>
          </ac:spMkLst>
        </pc:spChg>
        <pc:spChg chg="mod">
          <ac:chgData name="Alex Stephens" userId="6656fd70-6e71-43cc-9fee-1f9fb12e1cb9" providerId="ADAL" clId="{07F9DBC9-EE47-4D39-9E3E-1D41B81A457F}" dt="2025-06-20T14:17:12.467" v="1891" actId="20577"/>
          <ac:spMkLst>
            <pc:docMk/>
            <pc:sldMk cId="4009628131" sldId="381"/>
            <ac:spMk id="8" creationId="{16EBFFD1-71DD-0D6D-2D58-48D5ACA8B06C}"/>
          </ac:spMkLst>
        </pc:spChg>
        <pc:spChg chg="mod">
          <ac:chgData name="Alex Stephens" userId="6656fd70-6e71-43cc-9fee-1f9fb12e1cb9" providerId="ADAL" clId="{07F9DBC9-EE47-4D39-9E3E-1D41B81A457F}" dt="2025-06-20T14:17:21.835" v="1916" actId="20577"/>
          <ac:spMkLst>
            <pc:docMk/>
            <pc:sldMk cId="4009628131" sldId="381"/>
            <ac:spMk id="9" creationId="{8208AB94-34A4-F646-1384-83441A6B17FA}"/>
          </ac:spMkLst>
        </pc:spChg>
      </pc:sldChg>
      <pc:sldChg chg="modSp add mod modNotesTx">
        <pc:chgData name="Alex Stephens" userId="6656fd70-6e71-43cc-9fee-1f9fb12e1cb9" providerId="ADAL" clId="{07F9DBC9-EE47-4D39-9E3E-1D41B81A457F}" dt="2025-06-20T14:19:04.869" v="2041" actId="20577"/>
        <pc:sldMkLst>
          <pc:docMk/>
          <pc:sldMk cId="1296147407" sldId="382"/>
        </pc:sldMkLst>
        <pc:spChg chg="mod">
          <ac:chgData name="Alex Stephens" userId="6656fd70-6e71-43cc-9fee-1f9fb12e1cb9" providerId="ADAL" clId="{07F9DBC9-EE47-4D39-9E3E-1D41B81A457F}" dt="2025-06-20T14:18:24.621" v="1963" actId="20577"/>
          <ac:spMkLst>
            <pc:docMk/>
            <pc:sldMk cId="1296147407" sldId="382"/>
            <ac:spMk id="2" creationId="{77788FCE-469C-ABFC-23DF-92A3B7280D4B}"/>
          </ac:spMkLst>
        </pc:spChg>
        <pc:spChg chg="mod">
          <ac:chgData name="Alex Stephens" userId="6656fd70-6e71-43cc-9fee-1f9fb12e1cb9" providerId="ADAL" clId="{07F9DBC9-EE47-4D39-9E3E-1D41B81A457F}" dt="2025-06-20T14:17:46.185" v="1940" actId="5793"/>
          <ac:spMkLst>
            <pc:docMk/>
            <pc:sldMk cId="1296147407" sldId="382"/>
            <ac:spMk id="3" creationId="{997E1E0C-51CC-D9EC-E920-38CB1AA82B20}"/>
          </ac:spMkLst>
        </pc:spChg>
        <pc:spChg chg="mod">
          <ac:chgData name="Alex Stephens" userId="6656fd70-6e71-43cc-9fee-1f9fb12e1cb9" providerId="ADAL" clId="{07F9DBC9-EE47-4D39-9E3E-1D41B81A457F}" dt="2025-06-20T14:18:41.596" v="1983" actId="20577"/>
          <ac:spMkLst>
            <pc:docMk/>
            <pc:sldMk cId="1296147407" sldId="382"/>
            <ac:spMk id="8" creationId="{16EBFFD1-71DD-0D6D-2D58-48D5ACA8B06C}"/>
          </ac:spMkLst>
        </pc:spChg>
        <pc:spChg chg="mod">
          <ac:chgData name="Alex Stephens" userId="6656fd70-6e71-43cc-9fee-1f9fb12e1cb9" providerId="ADAL" clId="{07F9DBC9-EE47-4D39-9E3E-1D41B81A457F}" dt="2025-06-20T14:19:00.836" v="2039" actId="27636"/>
          <ac:spMkLst>
            <pc:docMk/>
            <pc:sldMk cId="1296147407" sldId="382"/>
            <ac:spMk id="9" creationId="{8208AB94-34A4-F646-1384-83441A6B17FA}"/>
          </ac:spMkLst>
        </pc:spChg>
      </pc:sldChg>
      <pc:sldChg chg="modSp add mod modNotesTx">
        <pc:chgData name="Alex Stephens" userId="6656fd70-6e71-43cc-9fee-1f9fb12e1cb9" providerId="ADAL" clId="{07F9DBC9-EE47-4D39-9E3E-1D41B81A457F}" dt="2025-06-20T14:19:59.635" v="2118" actId="20577"/>
        <pc:sldMkLst>
          <pc:docMk/>
          <pc:sldMk cId="1875545206" sldId="383"/>
        </pc:sldMkLst>
        <pc:spChg chg="mod">
          <ac:chgData name="Alex Stephens" userId="6656fd70-6e71-43cc-9fee-1f9fb12e1cb9" providerId="ADAL" clId="{07F9DBC9-EE47-4D39-9E3E-1D41B81A457F}" dt="2025-06-20T14:19:38.443" v="2087" actId="20577"/>
          <ac:spMkLst>
            <pc:docMk/>
            <pc:sldMk cId="1875545206" sldId="383"/>
            <ac:spMk id="2" creationId="{77788FCE-469C-ABFC-23DF-92A3B7280D4B}"/>
          </ac:spMkLst>
        </pc:spChg>
        <pc:spChg chg="mod">
          <ac:chgData name="Alex Stephens" userId="6656fd70-6e71-43cc-9fee-1f9fb12e1cb9" providerId="ADAL" clId="{07F9DBC9-EE47-4D39-9E3E-1D41B81A457F}" dt="2025-06-20T14:19:28.857" v="2058" actId="20577"/>
          <ac:spMkLst>
            <pc:docMk/>
            <pc:sldMk cId="1875545206" sldId="383"/>
            <ac:spMk id="3" creationId="{997E1E0C-51CC-D9EC-E920-38CB1AA82B20}"/>
          </ac:spMkLst>
        </pc:spChg>
        <pc:spChg chg="mod">
          <ac:chgData name="Alex Stephens" userId="6656fd70-6e71-43cc-9fee-1f9fb12e1cb9" providerId="ADAL" clId="{07F9DBC9-EE47-4D39-9E3E-1D41B81A457F}" dt="2025-06-20T14:19:52.992" v="2103" actId="20577"/>
          <ac:spMkLst>
            <pc:docMk/>
            <pc:sldMk cId="1875545206" sldId="383"/>
            <ac:spMk id="8" creationId="{16EBFFD1-71DD-0D6D-2D58-48D5ACA8B06C}"/>
          </ac:spMkLst>
        </pc:spChg>
        <pc:spChg chg="mod">
          <ac:chgData name="Alex Stephens" userId="6656fd70-6e71-43cc-9fee-1f9fb12e1cb9" providerId="ADAL" clId="{07F9DBC9-EE47-4D39-9E3E-1D41B81A457F}" dt="2025-06-20T14:19:59.635" v="2118" actId="20577"/>
          <ac:spMkLst>
            <pc:docMk/>
            <pc:sldMk cId="1875545206" sldId="383"/>
            <ac:spMk id="9" creationId="{8208AB94-34A4-F646-1384-83441A6B17FA}"/>
          </ac:spMkLst>
        </pc:spChg>
      </pc:sldChg>
      <pc:sldChg chg="modSp add mod">
        <pc:chgData name="Alex Stephens" userId="6656fd70-6e71-43cc-9fee-1f9fb12e1cb9" providerId="ADAL" clId="{07F9DBC9-EE47-4D39-9E3E-1D41B81A457F}" dt="2025-06-20T14:21:28.336" v="2283" actId="20577"/>
        <pc:sldMkLst>
          <pc:docMk/>
          <pc:sldMk cId="1075600556" sldId="384"/>
        </pc:sldMkLst>
        <pc:spChg chg="mod">
          <ac:chgData name="Alex Stephens" userId="6656fd70-6e71-43cc-9fee-1f9fb12e1cb9" providerId="ADAL" clId="{07F9DBC9-EE47-4D39-9E3E-1D41B81A457F}" dt="2025-06-20T14:20:45.741" v="2187" actId="20577"/>
          <ac:spMkLst>
            <pc:docMk/>
            <pc:sldMk cId="1075600556" sldId="384"/>
            <ac:spMk id="2" creationId="{77788FCE-469C-ABFC-23DF-92A3B7280D4B}"/>
          </ac:spMkLst>
        </pc:spChg>
        <pc:spChg chg="mod">
          <ac:chgData name="Alex Stephens" userId="6656fd70-6e71-43cc-9fee-1f9fb12e1cb9" providerId="ADAL" clId="{07F9DBC9-EE47-4D39-9E3E-1D41B81A457F}" dt="2025-06-20T14:20:31.207" v="2163" actId="20577"/>
          <ac:spMkLst>
            <pc:docMk/>
            <pc:sldMk cId="1075600556" sldId="384"/>
            <ac:spMk id="3" creationId="{997E1E0C-51CC-D9EC-E920-38CB1AA82B20}"/>
          </ac:spMkLst>
        </pc:spChg>
        <pc:spChg chg="mod">
          <ac:chgData name="Alex Stephens" userId="6656fd70-6e71-43cc-9fee-1f9fb12e1cb9" providerId="ADAL" clId="{07F9DBC9-EE47-4D39-9E3E-1D41B81A457F}" dt="2025-06-20T14:21:20.699" v="2242" actId="20577"/>
          <ac:spMkLst>
            <pc:docMk/>
            <pc:sldMk cId="1075600556" sldId="384"/>
            <ac:spMk id="8" creationId="{16EBFFD1-71DD-0D6D-2D58-48D5ACA8B06C}"/>
          </ac:spMkLst>
        </pc:spChg>
        <pc:spChg chg="mod">
          <ac:chgData name="Alex Stephens" userId="6656fd70-6e71-43cc-9fee-1f9fb12e1cb9" providerId="ADAL" clId="{07F9DBC9-EE47-4D39-9E3E-1D41B81A457F}" dt="2025-06-20T14:21:28.336" v="2283" actId="20577"/>
          <ac:spMkLst>
            <pc:docMk/>
            <pc:sldMk cId="1075600556" sldId="384"/>
            <ac:spMk id="9" creationId="{8208AB94-34A4-F646-1384-83441A6B17FA}"/>
          </ac:spMkLst>
        </pc:spChg>
      </pc:sldChg>
      <pc:sldChg chg="modSp add mod modNotesTx">
        <pc:chgData name="Alex Stephens" userId="6656fd70-6e71-43cc-9fee-1f9fb12e1cb9" providerId="ADAL" clId="{07F9DBC9-EE47-4D39-9E3E-1D41B81A457F}" dt="2025-06-20T14:22:10.950" v="2369" actId="20577"/>
        <pc:sldMkLst>
          <pc:docMk/>
          <pc:sldMk cId="2339505646" sldId="385"/>
        </pc:sldMkLst>
        <pc:spChg chg="mod">
          <ac:chgData name="Alex Stephens" userId="6656fd70-6e71-43cc-9fee-1f9fb12e1cb9" providerId="ADAL" clId="{07F9DBC9-EE47-4D39-9E3E-1D41B81A457F}" dt="2025-06-20T14:21:52.205" v="2345" actId="20577"/>
          <ac:spMkLst>
            <pc:docMk/>
            <pc:sldMk cId="2339505646" sldId="385"/>
            <ac:spMk id="2" creationId="{77788FCE-469C-ABFC-23DF-92A3B7280D4B}"/>
          </ac:spMkLst>
        </pc:spChg>
        <pc:spChg chg="mod">
          <ac:chgData name="Alex Stephens" userId="6656fd70-6e71-43cc-9fee-1f9fb12e1cb9" providerId="ADAL" clId="{07F9DBC9-EE47-4D39-9E3E-1D41B81A457F}" dt="2025-06-20T14:21:48.504" v="2337" actId="20577"/>
          <ac:spMkLst>
            <pc:docMk/>
            <pc:sldMk cId="2339505646" sldId="385"/>
            <ac:spMk id="3" creationId="{997E1E0C-51CC-D9EC-E920-38CB1AA82B20}"/>
          </ac:spMkLst>
        </pc:spChg>
        <pc:spChg chg="mod">
          <ac:chgData name="Alex Stephens" userId="6656fd70-6e71-43cc-9fee-1f9fb12e1cb9" providerId="ADAL" clId="{07F9DBC9-EE47-4D39-9E3E-1D41B81A457F}" dt="2025-06-20T14:21:57.077" v="2353" actId="20577"/>
          <ac:spMkLst>
            <pc:docMk/>
            <pc:sldMk cId="2339505646" sldId="385"/>
            <ac:spMk id="8" creationId="{16EBFFD1-71DD-0D6D-2D58-48D5ACA8B06C}"/>
          </ac:spMkLst>
        </pc:spChg>
        <pc:spChg chg="mod">
          <ac:chgData name="Alex Stephens" userId="6656fd70-6e71-43cc-9fee-1f9fb12e1cb9" providerId="ADAL" clId="{07F9DBC9-EE47-4D39-9E3E-1D41B81A457F}" dt="2025-06-20T14:22:01.594" v="2360" actId="20577"/>
          <ac:spMkLst>
            <pc:docMk/>
            <pc:sldMk cId="2339505646" sldId="385"/>
            <ac:spMk id="9" creationId="{8208AB94-34A4-F646-1384-83441A6B17FA}"/>
          </ac:spMkLst>
        </pc:spChg>
      </pc:sldChg>
      <pc:sldChg chg="modSp add mod modNotesTx">
        <pc:chgData name="Alex Stephens" userId="6656fd70-6e71-43cc-9fee-1f9fb12e1cb9" providerId="ADAL" clId="{07F9DBC9-EE47-4D39-9E3E-1D41B81A457F}" dt="2025-06-20T14:23:13.932" v="2459" actId="33524"/>
        <pc:sldMkLst>
          <pc:docMk/>
          <pc:sldMk cId="1749291089" sldId="386"/>
        </pc:sldMkLst>
        <pc:spChg chg="mod">
          <ac:chgData name="Alex Stephens" userId="6656fd70-6e71-43cc-9fee-1f9fb12e1cb9" providerId="ADAL" clId="{07F9DBC9-EE47-4D39-9E3E-1D41B81A457F}" dt="2025-06-20T14:22:48.770" v="2405" actId="20577"/>
          <ac:spMkLst>
            <pc:docMk/>
            <pc:sldMk cId="1749291089" sldId="386"/>
            <ac:spMk id="2" creationId="{77788FCE-469C-ABFC-23DF-92A3B7280D4B}"/>
          </ac:spMkLst>
        </pc:spChg>
        <pc:spChg chg="mod">
          <ac:chgData name="Alex Stephens" userId="6656fd70-6e71-43cc-9fee-1f9fb12e1cb9" providerId="ADAL" clId="{07F9DBC9-EE47-4D39-9E3E-1D41B81A457F}" dt="2025-06-20T14:22:37.758" v="2387" actId="20577"/>
          <ac:spMkLst>
            <pc:docMk/>
            <pc:sldMk cId="1749291089" sldId="386"/>
            <ac:spMk id="3" creationId="{997E1E0C-51CC-D9EC-E920-38CB1AA82B20}"/>
          </ac:spMkLst>
        </pc:spChg>
        <pc:spChg chg="mod">
          <ac:chgData name="Alex Stephens" userId="6656fd70-6e71-43cc-9fee-1f9fb12e1cb9" providerId="ADAL" clId="{07F9DBC9-EE47-4D39-9E3E-1D41B81A457F}" dt="2025-06-20T14:22:58.155" v="2435" actId="20577"/>
          <ac:spMkLst>
            <pc:docMk/>
            <pc:sldMk cId="1749291089" sldId="386"/>
            <ac:spMk id="8" creationId="{16EBFFD1-71DD-0D6D-2D58-48D5ACA8B06C}"/>
          </ac:spMkLst>
        </pc:spChg>
        <pc:spChg chg="mod">
          <ac:chgData name="Alex Stephens" userId="6656fd70-6e71-43cc-9fee-1f9fb12e1cb9" providerId="ADAL" clId="{07F9DBC9-EE47-4D39-9E3E-1D41B81A457F}" dt="2025-06-20T14:23:13.932" v="2459" actId="33524"/>
          <ac:spMkLst>
            <pc:docMk/>
            <pc:sldMk cId="1749291089" sldId="386"/>
            <ac:spMk id="9" creationId="{8208AB94-34A4-F646-1384-83441A6B17FA}"/>
          </ac:spMkLst>
        </pc:spChg>
      </pc:sldChg>
      <pc:sldChg chg="modSp add mod modNotesTx">
        <pc:chgData name="Alex Stephens" userId="6656fd70-6e71-43cc-9fee-1f9fb12e1cb9" providerId="ADAL" clId="{07F9DBC9-EE47-4D39-9E3E-1D41B81A457F}" dt="2025-06-20T14:24:13.804" v="2571" actId="20577"/>
        <pc:sldMkLst>
          <pc:docMk/>
          <pc:sldMk cId="3250148910" sldId="387"/>
        </pc:sldMkLst>
        <pc:spChg chg="mod">
          <ac:chgData name="Alex Stephens" userId="6656fd70-6e71-43cc-9fee-1f9fb12e1cb9" providerId="ADAL" clId="{07F9DBC9-EE47-4D39-9E3E-1D41B81A457F}" dt="2025-06-20T14:23:49.018" v="2529" actId="20577"/>
          <ac:spMkLst>
            <pc:docMk/>
            <pc:sldMk cId="3250148910" sldId="387"/>
            <ac:spMk id="2" creationId="{77788FCE-469C-ABFC-23DF-92A3B7280D4B}"/>
          </ac:spMkLst>
        </pc:spChg>
        <pc:spChg chg="mod">
          <ac:chgData name="Alex Stephens" userId="6656fd70-6e71-43cc-9fee-1f9fb12e1cb9" providerId="ADAL" clId="{07F9DBC9-EE47-4D39-9E3E-1D41B81A457F}" dt="2025-06-20T14:23:26.676" v="2478" actId="20577"/>
          <ac:spMkLst>
            <pc:docMk/>
            <pc:sldMk cId="3250148910" sldId="387"/>
            <ac:spMk id="3" creationId="{997E1E0C-51CC-D9EC-E920-38CB1AA82B20}"/>
          </ac:spMkLst>
        </pc:spChg>
        <pc:spChg chg="mod">
          <ac:chgData name="Alex Stephens" userId="6656fd70-6e71-43cc-9fee-1f9fb12e1cb9" providerId="ADAL" clId="{07F9DBC9-EE47-4D39-9E3E-1D41B81A457F}" dt="2025-06-20T14:24:01.198" v="2549" actId="20577"/>
          <ac:spMkLst>
            <pc:docMk/>
            <pc:sldMk cId="3250148910" sldId="387"/>
            <ac:spMk id="8" creationId="{16EBFFD1-71DD-0D6D-2D58-48D5ACA8B06C}"/>
          </ac:spMkLst>
        </pc:spChg>
        <pc:spChg chg="mod">
          <ac:chgData name="Alex Stephens" userId="6656fd70-6e71-43cc-9fee-1f9fb12e1cb9" providerId="ADAL" clId="{07F9DBC9-EE47-4D39-9E3E-1D41B81A457F}" dt="2025-06-20T14:24:11.524" v="2569" actId="20577"/>
          <ac:spMkLst>
            <pc:docMk/>
            <pc:sldMk cId="3250148910" sldId="387"/>
            <ac:spMk id="9" creationId="{8208AB94-34A4-F646-1384-83441A6B17FA}"/>
          </ac:spMkLst>
        </pc:spChg>
      </pc:sldChg>
      <pc:sldChg chg="delSp modSp add mod modNotesTx">
        <pc:chgData name="Alex Stephens" userId="6656fd70-6e71-43cc-9fee-1f9fb12e1cb9" providerId="ADAL" clId="{07F9DBC9-EE47-4D39-9E3E-1D41B81A457F}" dt="2025-06-20T14:37:43.790" v="2867" actId="14100"/>
        <pc:sldMkLst>
          <pc:docMk/>
          <pc:sldMk cId="654451088" sldId="388"/>
        </pc:sldMkLst>
        <pc:spChg chg="mod">
          <ac:chgData name="Alex Stephens" userId="6656fd70-6e71-43cc-9fee-1f9fb12e1cb9" providerId="ADAL" clId="{07F9DBC9-EE47-4D39-9E3E-1D41B81A457F}" dt="2025-06-20T14:25:18.183" v="2632" actId="5793"/>
          <ac:spMkLst>
            <pc:docMk/>
            <pc:sldMk cId="654451088" sldId="388"/>
            <ac:spMk id="2" creationId="{77788FCE-469C-ABFC-23DF-92A3B7280D4B}"/>
          </ac:spMkLst>
        </pc:spChg>
        <pc:spChg chg="mod">
          <ac:chgData name="Alex Stephens" userId="6656fd70-6e71-43cc-9fee-1f9fb12e1cb9" providerId="ADAL" clId="{07F9DBC9-EE47-4D39-9E3E-1D41B81A457F}" dt="2025-06-20T14:37:43.790" v="2867" actId="14100"/>
          <ac:spMkLst>
            <pc:docMk/>
            <pc:sldMk cId="654451088" sldId="388"/>
            <ac:spMk id="3" creationId="{997E1E0C-51CC-D9EC-E920-38CB1AA82B20}"/>
          </ac:spMkLst>
        </pc:spChg>
        <pc:spChg chg="del">
          <ac:chgData name="Alex Stephens" userId="6656fd70-6e71-43cc-9fee-1f9fb12e1cb9" providerId="ADAL" clId="{07F9DBC9-EE47-4D39-9E3E-1D41B81A457F}" dt="2025-06-20T14:25:28.319" v="2642" actId="478"/>
          <ac:spMkLst>
            <pc:docMk/>
            <pc:sldMk cId="654451088" sldId="388"/>
            <ac:spMk id="6" creationId="{8A44DF1A-BC44-5B0D-5363-85BA71937CAF}"/>
          </ac:spMkLst>
        </pc:spChg>
        <pc:spChg chg="mod">
          <ac:chgData name="Alex Stephens" userId="6656fd70-6e71-43cc-9fee-1f9fb12e1cb9" providerId="ADAL" clId="{07F9DBC9-EE47-4D39-9E3E-1D41B81A457F}" dt="2025-06-20T14:25:22.679" v="2641" actId="5793"/>
          <ac:spMkLst>
            <pc:docMk/>
            <pc:sldMk cId="654451088" sldId="388"/>
            <ac:spMk id="8" creationId="{16EBFFD1-71DD-0D6D-2D58-48D5ACA8B06C}"/>
          </ac:spMkLst>
        </pc:spChg>
        <pc:spChg chg="del">
          <ac:chgData name="Alex Stephens" userId="6656fd70-6e71-43cc-9fee-1f9fb12e1cb9" providerId="ADAL" clId="{07F9DBC9-EE47-4D39-9E3E-1D41B81A457F}" dt="2025-06-20T14:25:28.319" v="2642" actId="478"/>
          <ac:spMkLst>
            <pc:docMk/>
            <pc:sldMk cId="654451088" sldId="388"/>
            <ac:spMk id="9" creationId="{8208AB94-34A4-F646-1384-83441A6B17FA}"/>
          </ac:spMkLst>
        </pc:spChg>
      </pc:sldChg>
      <pc:sldChg chg="addSp delSp modSp new mod">
        <pc:chgData name="Alex Stephens" userId="6656fd70-6e71-43cc-9fee-1f9fb12e1cb9" providerId="ADAL" clId="{07F9DBC9-EE47-4D39-9E3E-1D41B81A457F}" dt="2025-06-20T14:32:07.743" v="2777" actId="255"/>
        <pc:sldMkLst>
          <pc:docMk/>
          <pc:sldMk cId="2025344948" sldId="389"/>
        </pc:sldMkLst>
        <pc:spChg chg="mod">
          <ac:chgData name="Alex Stephens" userId="6656fd70-6e71-43cc-9fee-1f9fb12e1cb9" providerId="ADAL" clId="{07F9DBC9-EE47-4D39-9E3E-1D41B81A457F}" dt="2025-06-20T14:31:34.821" v="2770" actId="1076"/>
          <ac:spMkLst>
            <pc:docMk/>
            <pc:sldMk cId="2025344948" sldId="389"/>
            <ac:spMk id="2" creationId="{1A6384A6-179B-64E8-4609-E1440425C288}"/>
          </ac:spMkLst>
        </pc:spChg>
        <pc:spChg chg="del">
          <ac:chgData name="Alex Stephens" userId="6656fd70-6e71-43cc-9fee-1f9fb12e1cb9" providerId="ADAL" clId="{07F9DBC9-EE47-4D39-9E3E-1D41B81A457F}" dt="2025-06-20T14:30:29.739" v="2755" actId="478"/>
          <ac:spMkLst>
            <pc:docMk/>
            <pc:sldMk cId="2025344948" sldId="389"/>
            <ac:spMk id="3" creationId="{36D3678C-B51B-8A3A-CF2D-530E95CEFD19}"/>
          </ac:spMkLst>
        </pc:spChg>
        <pc:spChg chg="mod">
          <ac:chgData name="Alex Stephens" userId="6656fd70-6e71-43cc-9fee-1f9fb12e1cb9" providerId="ADAL" clId="{07F9DBC9-EE47-4D39-9E3E-1D41B81A457F}" dt="2025-06-20T14:31:27" v="2768"/>
          <ac:spMkLst>
            <pc:docMk/>
            <pc:sldMk cId="2025344948" sldId="389"/>
            <ac:spMk id="6" creationId="{CD0CFE84-5DA1-A4E3-4566-42BB0359396B}"/>
          </ac:spMkLst>
        </pc:spChg>
        <pc:spChg chg="mod">
          <ac:chgData name="Alex Stephens" userId="6656fd70-6e71-43cc-9fee-1f9fb12e1cb9" providerId="ADAL" clId="{07F9DBC9-EE47-4D39-9E3E-1D41B81A457F}" dt="2025-06-20T14:31:27" v="2768"/>
          <ac:spMkLst>
            <pc:docMk/>
            <pc:sldMk cId="2025344948" sldId="389"/>
            <ac:spMk id="7" creationId="{2F76178B-3749-8DD3-22F1-C86A3B6DFFAD}"/>
          </ac:spMkLst>
        </pc:spChg>
        <pc:spChg chg="mod">
          <ac:chgData name="Alex Stephens" userId="6656fd70-6e71-43cc-9fee-1f9fb12e1cb9" providerId="ADAL" clId="{07F9DBC9-EE47-4D39-9E3E-1D41B81A457F}" dt="2025-06-20T14:31:27" v="2768"/>
          <ac:spMkLst>
            <pc:docMk/>
            <pc:sldMk cId="2025344948" sldId="389"/>
            <ac:spMk id="9" creationId="{21B0FD49-B62D-26E5-0B23-BB58F367B791}"/>
          </ac:spMkLst>
        </pc:spChg>
        <pc:grpChg chg="add mod">
          <ac:chgData name="Alex Stephens" userId="6656fd70-6e71-43cc-9fee-1f9fb12e1cb9" providerId="ADAL" clId="{07F9DBC9-EE47-4D39-9E3E-1D41B81A457F}" dt="2025-06-20T14:31:27" v="2768"/>
          <ac:grpSpMkLst>
            <pc:docMk/>
            <pc:sldMk cId="2025344948" sldId="389"/>
            <ac:grpSpMk id="5" creationId="{F030F49C-E467-461E-4F86-09CF366B03D6}"/>
          </ac:grpSpMkLst>
        </pc:grpChg>
        <pc:graphicFrameChg chg="add mod modGraphic">
          <ac:chgData name="Alex Stephens" userId="6656fd70-6e71-43cc-9fee-1f9fb12e1cb9" providerId="ADAL" clId="{07F9DBC9-EE47-4D39-9E3E-1D41B81A457F}" dt="2025-06-20T14:32:07.743" v="2777" actId="255"/>
          <ac:graphicFrameMkLst>
            <pc:docMk/>
            <pc:sldMk cId="2025344948" sldId="389"/>
            <ac:graphicFrameMk id="4" creationId="{A654B80B-3A75-DF29-DE4B-D19C69789FA7}"/>
          </ac:graphicFrameMkLst>
        </pc:graphicFrameChg>
        <pc:picChg chg="mod">
          <ac:chgData name="Alex Stephens" userId="6656fd70-6e71-43cc-9fee-1f9fb12e1cb9" providerId="ADAL" clId="{07F9DBC9-EE47-4D39-9E3E-1D41B81A457F}" dt="2025-06-20T14:31:27" v="2768"/>
          <ac:picMkLst>
            <pc:docMk/>
            <pc:sldMk cId="2025344948" sldId="389"/>
            <ac:picMk id="8" creationId="{B2A8CB78-650D-76ED-EEB5-FBE5715A437B}"/>
          </ac:picMkLst>
        </pc:picChg>
        <pc:picChg chg="mod">
          <ac:chgData name="Alex Stephens" userId="6656fd70-6e71-43cc-9fee-1f9fb12e1cb9" providerId="ADAL" clId="{07F9DBC9-EE47-4D39-9E3E-1D41B81A457F}" dt="2025-06-20T14:31:27" v="2768"/>
          <ac:picMkLst>
            <pc:docMk/>
            <pc:sldMk cId="2025344948" sldId="389"/>
            <ac:picMk id="10" creationId="{E296CB0C-7151-3502-B192-4B5011027565}"/>
          </ac:picMkLst>
        </pc:picChg>
      </pc:sldChg>
      <pc:sldChg chg="addSp delSp modSp add mod modNotesTx">
        <pc:chgData name="Alex Stephens" userId="6656fd70-6e71-43cc-9fee-1f9fb12e1cb9" providerId="ADAL" clId="{07F9DBC9-EE47-4D39-9E3E-1D41B81A457F}" dt="2025-06-20T14:37:23.295" v="2865" actId="14100"/>
        <pc:sldMkLst>
          <pc:docMk/>
          <pc:sldMk cId="1043843443" sldId="390"/>
        </pc:sldMkLst>
        <pc:spChg chg="mod">
          <ac:chgData name="Alex Stephens" userId="6656fd70-6e71-43cc-9fee-1f9fb12e1cb9" providerId="ADAL" clId="{07F9DBC9-EE47-4D39-9E3E-1D41B81A457F}" dt="2025-06-20T14:35:34.636" v="2811" actId="27636"/>
          <ac:spMkLst>
            <pc:docMk/>
            <pc:sldMk cId="1043843443" sldId="390"/>
            <ac:spMk id="2" creationId="{77788FCE-469C-ABFC-23DF-92A3B7280D4B}"/>
          </ac:spMkLst>
        </pc:spChg>
        <pc:spChg chg="mod">
          <ac:chgData name="Alex Stephens" userId="6656fd70-6e71-43cc-9fee-1f9fb12e1cb9" providerId="ADAL" clId="{07F9DBC9-EE47-4D39-9E3E-1D41B81A457F}" dt="2025-06-20T14:37:23.295" v="2865" actId="14100"/>
          <ac:spMkLst>
            <pc:docMk/>
            <pc:sldMk cId="1043843443" sldId="390"/>
            <ac:spMk id="3" creationId="{997E1E0C-51CC-D9EC-E920-38CB1AA82B20}"/>
          </ac:spMkLst>
        </pc:spChg>
        <pc:spChg chg="mod">
          <ac:chgData name="Alex Stephens" userId="6656fd70-6e71-43cc-9fee-1f9fb12e1cb9" providerId="ADAL" clId="{07F9DBC9-EE47-4D39-9E3E-1D41B81A457F}" dt="2025-06-20T14:35:57.391" v="2816" actId="1076"/>
          <ac:spMkLst>
            <pc:docMk/>
            <pc:sldMk cId="1043843443" sldId="390"/>
            <ac:spMk id="5" creationId="{BF0AEA9E-ADE9-1771-FF37-79495BB04BF2}"/>
          </ac:spMkLst>
        </pc:spChg>
        <pc:spChg chg="mod">
          <ac:chgData name="Alex Stephens" userId="6656fd70-6e71-43cc-9fee-1f9fb12e1cb9" providerId="ADAL" clId="{07F9DBC9-EE47-4D39-9E3E-1D41B81A457F}" dt="2025-06-20T14:35:39.947" v="2812" actId="1076"/>
          <ac:spMkLst>
            <pc:docMk/>
            <pc:sldMk cId="1043843443" sldId="390"/>
            <ac:spMk id="6" creationId="{8A44DF1A-BC44-5B0D-5363-85BA71937CAF}"/>
          </ac:spMkLst>
        </pc:spChg>
        <pc:spChg chg="mod">
          <ac:chgData name="Alex Stephens" userId="6656fd70-6e71-43cc-9fee-1f9fb12e1cb9" providerId="ADAL" clId="{07F9DBC9-EE47-4D39-9E3E-1D41B81A457F}" dt="2025-06-20T14:35:53.521" v="2815" actId="1076"/>
          <ac:spMkLst>
            <pc:docMk/>
            <pc:sldMk cId="1043843443" sldId="390"/>
            <ac:spMk id="8" creationId="{16EBFFD1-71DD-0D6D-2D58-48D5ACA8B06C}"/>
          </ac:spMkLst>
        </pc:spChg>
        <pc:spChg chg="mod">
          <ac:chgData name="Alex Stephens" userId="6656fd70-6e71-43cc-9fee-1f9fb12e1cb9" providerId="ADAL" clId="{07F9DBC9-EE47-4D39-9E3E-1D41B81A457F}" dt="2025-06-20T14:35:42.758" v="2813" actId="1076"/>
          <ac:spMkLst>
            <pc:docMk/>
            <pc:sldMk cId="1043843443" sldId="390"/>
            <ac:spMk id="9" creationId="{8208AB94-34A4-F646-1384-83441A6B17FA}"/>
          </ac:spMkLst>
        </pc:spChg>
        <pc:spChg chg="add del mod">
          <ac:chgData name="Alex Stephens" userId="6656fd70-6e71-43cc-9fee-1f9fb12e1cb9" providerId="ADAL" clId="{07F9DBC9-EE47-4D39-9E3E-1D41B81A457F}" dt="2025-06-20T14:34:50.493" v="2800" actId="478"/>
          <ac:spMkLst>
            <pc:docMk/>
            <pc:sldMk cId="1043843443" sldId="390"/>
            <ac:spMk id="10" creationId="{249D0A87-055C-EE69-32B9-0E09F96661CC}"/>
          </ac:spMkLst>
        </pc:spChg>
      </pc:sldChg>
      <pc:sldChg chg="addSp delSp modSp add mod modNotesTx">
        <pc:chgData name="Alex Stephens" userId="6656fd70-6e71-43cc-9fee-1f9fb12e1cb9" providerId="ADAL" clId="{07F9DBC9-EE47-4D39-9E3E-1D41B81A457F}" dt="2025-06-20T14:37:08.898" v="2863" actId="1076"/>
        <pc:sldMkLst>
          <pc:docMk/>
          <pc:sldMk cId="2021739822" sldId="391"/>
        </pc:sldMkLst>
        <pc:spChg chg="mod">
          <ac:chgData name="Alex Stephens" userId="6656fd70-6e71-43cc-9fee-1f9fb12e1cb9" providerId="ADAL" clId="{07F9DBC9-EE47-4D39-9E3E-1D41B81A457F}" dt="2025-06-20T14:36:55.802" v="2858" actId="20577"/>
          <ac:spMkLst>
            <pc:docMk/>
            <pc:sldMk cId="2021739822" sldId="391"/>
            <ac:spMk id="2" creationId="{77788FCE-469C-ABFC-23DF-92A3B7280D4B}"/>
          </ac:spMkLst>
        </pc:spChg>
        <pc:spChg chg="mod">
          <ac:chgData name="Alex Stephens" userId="6656fd70-6e71-43cc-9fee-1f9fb12e1cb9" providerId="ADAL" clId="{07F9DBC9-EE47-4D39-9E3E-1D41B81A457F}" dt="2025-06-20T14:37:08.898" v="2863" actId="1076"/>
          <ac:spMkLst>
            <pc:docMk/>
            <pc:sldMk cId="2021739822" sldId="391"/>
            <ac:spMk id="3" creationId="{997E1E0C-51CC-D9EC-E920-38CB1AA82B20}"/>
          </ac:spMkLst>
        </pc:spChg>
        <pc:spChg chg="mod">
          <ac:chgData name="Alex Stephens" userId="6656fd70-6e71-43cc-9fee-1f9fb12e1cb9" providerId="ADAL" clId="{07F9DBC9-EE47-4D39-9E3E-1D41B81A457F}" dt="2025-06-20T14:36:49.669" v="2843" actId="5793"/>
          <ac:spMkLst>
            <pc:docMk/>
            <pc:sldMk cId="2021739822" sldId="391"/>
            <ac:spMk id="8" creationId="{16EBFFD1-71DD-0D6D-2D58-48D5ACA8B06C}"/>
          </ac:spMkLst>
        </pc:spChg>
        <pc:spChg chg="mod">
          <ac:chgData name="Alex Stephens" userId="6656fd70-6e71-43cc-9fee-1f9fb12e1cb9" providerId="ADAL" clId="{07F9DBC9-EE47-4D39-9E3E-1D41B81A457F}" dt="2025-06-20T14:36:45.034" v="2836" actId="5793"/>
          <ac:spMkLst>
            <pc:docMk/>
            <pc:sldMk cId="2021739822" sldId="391"/>
            <ac:spMk id="9" creationId="{8208AB94-34A4-F646-1384-83441A6B17FA}"/>
          </ac:spMkLst>
        </pc:spChg>
        <pc:spChg chg="add del mod">
          <ac:chgData name="Alex Stephens" userId="6656fd70-6e71-43cc-9fee-1f9fb12e1cb9" providerId="ADAL" clId="{07F9DBC9-EE47-4D39-9E3E-1D41B81A457F}" dt="2025-06-20T14:37:00.707" v="2861" actId="478"/>
          <ac:spMkLst>
            <pc:docMk/>
            <pc:sldMk cId="2021739822" sldId="391"/>
            <ac:spMk id="10" creationId="{0FA9D611-EC93-FC20-BCEB-5D26985C4AED}"/>
          </ac:spMkLst>
        </pc:spChg>
      </pc:sldChg>
      <pc:sldChg chg="modSp new mod">
        <pc:chgData name="Alex Stephens" userId="6656fd70-6e71-43cc-9fee-1f9fb12e1cb9" providerId="ADAL" clId="{07F9DBC9-EE47-4D39-9E3E-1D41B81A457F}" dt="2025-06-20T14:53:59.282" v="3099" actId="27636"/>
        <pc:sldMkLst>
          <pc:docMk/>
          <pc:sldMk cId="4056953268" sldId="392"/>
        </pc:sldMkLst>
        <pc:spChg chg="mod">
          <ac:chgData name="Alex Stephens" userId="6656fd70-6e71-43cc-9fee-1f9fb12e1cb9" providerId="ADAL" clId="{07F9DBC9-EE47-4D39-9E3E-1D41B81A457F}" dt="2025-06-20T14:53:09.005" v="3046" actId="120"/>
          <ac:spMkLst>
            <pc:docMk/>
            <pc:sldMk cId="4056953268" sldId="392"/>
            <ac:spMk id="2" creationId="{73EE8086-3B36-FFD3-DB09-CDF71C83FE1A}"/>
          </ac:spMkLst>
        </pc:spChg>
        <pc:spChg chg="mod">
          <ac:chgData name="Alex Stephens" userId="6656fd70-6e71-43cc-9fee-1f9fb12e1cb9" providerId="ADAL" clId="{07F9DBC9-EE47-4D39-9E3E-1D41B81A457F}" dt="2025-06-20T14:53:59.282" v="3099" actId="27636"/>
          <ac:spMkLst>
            <pc:docMk/>
            <pc:sldMk cId="4056953268" sldId="392"/>
            <ac:spMk id="3" creationId="{2D09218C-8EB4-8035-DCB6-53A3324F5B5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42B330-CBD6-4F6F-B5C1-F9069593F041}" type="datetimeFigureOut">
              <a:rPr lang="en-GB" smtClean="0"/>
              <a:t>24/06/2025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AA08A0-EE6C-4B28-BF4A-274A780FC5C8}" type="slidenum">
              <a:rPr lang="en-GB" smtClean="0"/>
              <a:t>‹#›</a:t>
            </a:fld>
            <a:endParaRPr lang="en-GB"/>
          </a:p>
        </p:txBody>
      </p:sp>
    </p:spTree>
    <p:extLst>
      <p:ext uri="{BB962C8B-B14F-4D97-AF65-F5344CB8AC3E}">
        <p14:creationId xmlns:p14="http://schemas.microsoft.com/office/powerpoint/2010/main" val="903805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t>
            </a:r>
          </a:p>
        </p:txBody>
      </p:sp>
      <p:sp>
        <p:nvSpPr>
          <p:cNvPr id="4" name="Slide Number Placeholder 3"/>
          <p:cNvSpPr>
            <a:spLocks noGrp="1"/>
          </p:cNvSpPr>
          <p:nvPr>
            <p:ph type="sldNum" sz="quarter" idx="5"/>
          </p:nvPr>
        </p:nvSpPr>
        <p:spPr/>
        <p:txBody>
          <a:bodyPr/>
          <a:lstStyle/>
          <a:p>
            <a:fld id="{2DAA08A0-EE6C-4B28-BF4A-274A780FC5C8}" type="slidenum">
              <a:rPr lang="en-GB" smtClean="0"/>
              <a:t>4</a:t>
            </a:fld>
            <a:endParaRPr lang="en-GB"/>
          </a:p>
        </p:txBody>
      </p:sp>
    </p:spTree>
    <p:extLst>
      <p:ext uri="{BB962C8B-B14F-4D97-AF65-F5344CB8AC3E}">
        <p14:creationId xmlns:p14="http://schemas.microsoft.com/office/powerpoint/2010/main" val="3020942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t>
            </a:r>
          </a:p>
        </p:txBody>
      </p:sp>
      <p:sp>
        <p:nvSpPr>
          <p:cNvPr id="4" name="Slide Number Placeholder 3"/>
          <p:cNvSpPr>
            <a:spLocks noGrp="1"/>
          </p:cNvSpPr>
          <p:nvPr>
            <p:ph type="sldNum" sz="quarter" idx="5"/>
          </p:nvPr>
        </p:nvSpPr>
        <p:spPr/>
        <p:txBody>
          <a:bodyPr/>
          <a:lstStyle/>
          <a:p>
            <a:fld id="{2DAA08A0-EE6C-4B28-BF4A-274A780FC5C8}" type="slidenum">
              <a:rPr lang="en-GB" smtClean="0"/>
              <a:t>25</a:t>
            </a:fld>
            <a:endParaRPr lang="en-GB"/>
          </a:p>
        </p:txBody>
      </p:sp>
    </p:spTree>
    <p:extLst>
      <p:ext uri="{BB962C8B-B14F-4D97-AF65-F5344CB8AC3E}">
        <p14:creationId xmlns:p14="http://schemas.microsoft.com/office/powerpoint/2010/main" val="3679246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t>
            </a:r>
          </a:p>
        </p:txBody>
      </p:sp>
      <p:sp>
        <p:nvSpPr>
          <p:cNvPr id="4" name="Slide Number Placeholder 3"/>
          <p:cNvSpPr>
            <a:spLocks noGrp="1"/>
          </p:cNvSpPr>
          <p:nvPr>
            <p:ph type="sldNum" sz="quarter" idx="5"/>
          </p:nvPr>
        </p:nvSpPr>
        <p:spPr/>
        <p:txBody>
          <a:bodyPr/>
          <a:lstStyle/>
          <a:p>
            <a:fld id="{2DAA08A0-EE6C-4B28-BF4A-274A780FC5C8}" type="slidenum">
              <a:rPr lang="en-GB" smtClean="0"/>
              <a:t>27</a:t>
            </a:fld>
            <a:endParaRPr lang="en-GB"/>
          </a:p>
        </p:txBody>
      </p:sp>
    </p:spTree>
    <p:extLst>
      <p:ext uri="{BB962C8B-B14F-4D97-AF65-F5344CB8AC3E}">
        <p14:creationId xmlns:p14="http://schemas.microsoft.com/office/powerpoint/2010/main" val="2999759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t>
            </a:r>
          </a:p>
        </p:txBody>
      </p:sp>
      <p:sp>
        <p:nvSpPr>
          <p:cNvPr id="4" name="Slide Number Placeholder 3"/>
          <p:cNvSpPr>
            <a:spLocks noGrp="1"/>
          </p:cNvSpPr>
          <p:nvPr>
            <p:ph type="sldNum" sz="quarter" idx="5"/>
          </p:nvPr>
        </p:nvSpPr>
        <p:spPr/>
        <p:txBody>
          <a:bodyPr/>
          <a:lstStyle/>
          <a:p>
            <a:fld id="{2DAA08A0-EE6C-4B28-BF4A-274A780FC5C8}" type="slidenum">
              <a:rPr lang="en-GB" smtClean="0"/>
              <a:t>30</a:t>
            </a:fld>
            <a:endParaRPr lang="en-GB"/>
          </a:p>
        </p:txBody>
      </p:sp>
    </p:spTree>
    <p:extLst>
      <p:ext uri="{BB962C8B-B14F-4D97-AF65-F5344CB8AC3E}">
        <p14:creationId xmlns:p14="http://schemas.microsoft.com/office/powerpoint/2010/main" val="406799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Intro &amp; culture definition</a:t>
            </a:r>
            <a:r>
              <a:rPr lang="en-GB" dirty="0"/>
              <a:t> ~0:00–2:00 Pause after culture segment; discuss examples. </a:t>
            </a:r>
          </a:p>
          <a:p>
            <a:r>
              <a:rPr lang="en-GB" b="1" dirty="0"/>
              <a:t>Non-material culture</a:t>
            </a:r>
            <a:r>
              <a:rPr lang="en-GB" dirty="0"/>
              <a:t> ~2:00–4:00 Q: What are everyday symbols we rely on? E.g., traffic lights, greetings. </a:t>
            </a:r>
          </a:p>
          <a:p>
            <a:r>
              <a:rPr lang="en-GB" b="1" dirty="0"/>
              <a:t>Values &amp; beliefs</a:t>
            </a:r>
            <a:r>
              <a:rPr lang="en-GB" dirty="0"/>
              <a:t> ~4:00–6:00 Ask: What values do you see in your family or school culture?</a:t>
            </a:r>
          </a:p>
          <a:p>
            <a:r>
              <a:rPr lang="en-GB" b="1" dirty="0"/>
              <a:t>Norms – folkways, mores, taboos</a:t>
            </a:r>
            <a:r>
              <a:rPr lang="en-GB" dirty="0"/>
              <a:t> ~6:00–9:30 Perfect lead into the Norms Game activity! </a:t>
            </a:r>
          </a:p>
        </p:txBody>
      </p:sp>
      <p:sp>
        <p:nvSpPr>
          <p:cNvPr id="4" name="Slide Number Placeholder 3"/>
          <p:cNvSpPr>
            <a:spLocks noGrp="1"/>
          </p:cNvSpPr>
          <p:nvPr>
            <p:ph type="sldNum" sz="quarter" idx="5"/>
          </p:nvPr>
        </p:nvSpPr>
        <p:spPr/>
        <p:txBody>
          <a:bodyPr/>
          <a:lstStyle/>
          <a:p>
            <a:fld id="{2DAA08A0-EE6C-4B28-BF4A-274A780FC5C8}" type="slidenum">
              <a:rPr lang="en-GB" smtClean="0"/>
              <a:t>6</a:t>
            </a:fld>
            <a:endParaRPr lang="en-GB"/>
          </a:p>
        </p:txBody>
      </p:sp>
    </p:spTree>
    <p:extLst>
      <p:ext uri="{BB962C8B-B14F-4D97-AF65-F5344CB8AC3E}">
        <p14:creationId xmlns:p14="http://schemas.microsoft.com/office/powerpoint/2010/main" val="2613611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a:t>
            </a:r>
          </a:p>
        </p:txBody>
      </p:sp>
      <p:sp>
        <p:nvSpPr>
          <p:cNvPr id="4" name="Slide Number Placeholder 3"/>
          <p:cNvSpPr>
            <a:spLocks noGrp="1"/>
          </p:cNvSpPr>
          <p:nvPr>
            <p:ph type="sldNum" sz="quarter" idx="5"/>
          </p:nvPr>
        </p:nvSpPr>
        <p:spPr/>
        <p:txBody>
          <a:bodyPr/>
          <a:lstStyle/>
          <a:p>
            <a:fld id="{2DAA08A0-EE6C-4B28-BF4A-274A780FC5C8}" type="slidenum">
              <a:rPr lang="en-GB" smtClean="0"/>
              <a:t>7</a:t>
            </a:fld>
            <a:endParaRPr lang="en-GB"/>
          </a:p>
        </p:txBody>
      </p:sp>
    </p:spTree>
    <p:extLst>
      <p:ext uri="{BB962C8B-B14F-4D97-AF65-F5344CB8AC3E}">
        <p14:creationId xmlns:p14="http://schemas.microsoft.com/office/powerpoint/2010/main" val="1415289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t>
            </a:r>
          </a:p>
        </p:txBody>
      </p:sp>
      <p:sp>
        <p:nvSpPr>
          <p:cNvPr id="4" name="Slide Number Placeholder 3"/>
          <p:cNvSpPr>
            <a:spLocks noGrp="1"/>
          </p:cNvSpPr>
          <p:nvPr>
            <p:ph type="sldNum" sz="quarter" idx="5"/>
          </p:nvPr>
        </p:nvSpPr>
        <p:spPr/>
        <p:txBody>
          <a:bodyPr/>
          <a:lstStyle/>
          <a:p>
            <a:fld id="{2DAA08A0-EE6C-4B28-BF4A-274A780FC5C8}" type="slidenum">
              <a:rPr lang="en-GB" smtClean="0"/>
              <a:t>8</a:t>
            </a:fld>
            <a:endParaRPr lang="en-GB"/>
          </a:p>
        </p:txBody>
      </p:sp>
    </p:spTree>
    <p:extLst>
      <p:ext uri="{BB962C8B-B14F-4D97-AF65-F5344CB8AC3E}">
        <p14:creationId xmlns:p14="http://schemas.microsoft.com/office/powerpoint/2010/main" val="369308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a:t>
            </a:r>
          </a:p>
        </p:txBody>
      </p:sp>
      <p:sp>
        <p:nvSpPr>
          <p:cNvPr id="4" name="Slide Number Placeholder 3"/>
          <p:cNvSpPr>
            <a:spLocks noGrp="1"/>
          </p:cNvSpPr>
          <p:nvPr>
            <p:ph type="sldNum" sz="quarter" idx="5"/>
          </p:nvPr>
        </p:nvSpPr>
        <p:spPr/>
        <p:txBody>
          <a:bodyPr/>
          <a:lstStyle/>
          <a:p>
            <a:fld id="{2DAA08A0-EE6C-4B28-BF4A-274A780FC5C8}" type="slidenum">
              <a:rPr lang="en-GB" smtClean="0"/>
              <a:t>9</a:t>
            </a:fld>
            <a:endParaRPr lang="en-GB"/>
          </a:p>
        </p:txBody>
      </p:sp>
    </p:spTree>
    <p:extLst>
      <p:ext uri="{BB962C8B-B14F-4D97-AF65-F5344CB8AC3E}">
        <p14:creationId xmlns:p14="http://schemas.microsoft.com/office/powerpoint/2010/main" val="3572603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t>
            </a:r>
          </a:p>
        </p:txBody>
      </p:sp>
      <p:sp>
        <p:nvSpPr>
          <p:cNvPr id="4" name="Slide Number Placeholder 3"/>
          <p:cNvSpPr>
            <a:spLocks noGrp="1"/>
          </p:cNvSpPr>
          <p:nvPr>
            <p:ph type="sldNum" sz="quarter" idx="5"/>
          </p:nvPr>
        </p:nvSpPr>
        <p:spPr/>
        <p:txBody>
          <a:bodyPr/>
          <a:lstStyle/>
          <a:p>
            <a:fld id="{2DAA08A0-EE6C-4B28-BF4A-274A780FC5C8}" type="slidenum">
              <a:rPr lang="en-GB" smtClean="0"/>
              <a:t>15</a:t>
            </a:fld>
            <a:endParaRPr lang="en-GB"/>
          </a:p>
        </p:txBody>
      </p:sp>
    </p:spTree>
    <p:extLst>
      <p:ext uri="{BB962C8B-B14F-4D97-AF65-F5344CB8AC3E}">
        <p14:creationId xmlns:p14="http://schemas.microsoft.com/office/powerpoint/2010/main" val="3903223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a&amp;b</a:t>
            </a:r>
            <a:endParaRPr lang="en-GB" dirty="0"/>
          </a:p>
        </p:txBody>
      </p:sp>
      <p:sp>
        <p:nvSpPr>
          <p:cNvPr id="4" name="Slide Number Placeholder 3"/>
          <p:cNvSpPr>
            <a:spLocks noGrp="1"/>
          </p:cNvSpPr>
          <p:nvPr>
            <p:ph type="sldNum" sz="quarter" idx="5"/>
          </p:nvPr>
        </p:nvSpPr>
        <p:spPr/>
        <p:txBody>
          <a:bodyPr/>
          <a:lstStyle/>
          <a:p>
            <a:fld id="{2DAA08A0-EE6C-4B28-BF4A-274A780FC5C8}" type="slidenum">
              <a:rPr lang="en-GB" smtClean="0"/>
              <a:t>16</a:t>
            </a:fld>
            <a:endParaRPr lang="en-GB"/>
          </a:p>
        </p:txBody>
      </p:sp>
    </p:spTree>
    <p:extLst>
      <p:ext uri="{BB962C8B-B14F-4D97-AF65-F5344CB8AC3E}">
        <p14:creationId xmlns:p14="http://schemas.microsoft.com/office/powerpoint/2010/main" val="3470893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t>
            </a:r>
          </a:p>
        </p:txBody>
      </p:sp>
      <p:sp>
        <p:nvSpPr>
          <p:cNvPr id="4" name="Slide Number Placeholder 3"/>
          <p:cNvSpPr>
            <a:spLocks noGrp="1"/>
          </p:cNvSpPr>
          <p:nvPr>
            <p:ph type="sldNum" sz="quarter" idx="5"/>
          </p:nvPr>
        </p:nvSpPr>
        <p:spPr/>
        <p:txBody>
          <a:bodyPr/>
          <a:lstStyle/>
          <a:p>
            <a:fld id="{2DAA08A0-EE6C-4B28-BF4A-274A780FC5C8}" type="slidenum">
              <a:rPr lang="en-GB" smtClean="0"/>
              <a:t>20</a:t>
            </a:fld>
            <a:endParaRPr lang="en-GB"/>
          </a:p>
        </p:txBody>
      </p:sp>
    </p:spTree>
    <p:extLst>
      <p:ext uri="{BB962C8B-B14F-4D97-AF65-F5344CB8AC3E}">
        <p14:creationId xmlns:p14="http://schemas.microsoft.com/office/powerpoint/2010/main" val="2268823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a:t>
            </a:r>
          </a:p>
        </p:txBody>
      </p:sp>
      <p:sp>
        <p:nvSpPr>
          <p:cNvPr id="4" name="Slide Number Placeholder 3"/>
          <p:cNvSpPr>
            <a:spLocks noGrp="1"/>
          </p:cNvSpPr>
          <p:nvPr>
            <p:ph type="sldNum" sz="quarter" idx="5"/>
          </p:nvPr>
        </p:nvSpPr>
        <p:spPr/>
        <p:txBody>
          <a:bodyPr/>
          <a:lstStyle/>
          <a:p>
            <a:fld id="{2DAA08A0-EE6C-4B28-BF4A-274A780FC5C8}" type="slidenum">
              <a:rPr lang="en-GB" smtClean="0"/>
              <a:t>21</a:t>
            </a:fld>
            <a:endParaRPr lang="en-GB"/>
          </a:p>
        </p:txBody>
      </p:sp>
    </p:spTree>
    <p:extLst>
      <p:ext uri="{BB962C8B-B14F-4D97-AF65-F5344CB8AC3E}">
        <p14:creationId xmlns:p14="http://schemas.microsoft.com/office/powerpoint/2010/main" val="814048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heck for Understanding">
    <p:spTree>
      <p:nvGrpSpPr>
        <p:cNvPr id="1" name=""/>
        <p:cNvGrpSpPr/>
        <p:nvPr/>
      </p:nvGrpSpPr>
      <p:grpSpPr>
        <a:xfrm>
          <a:off x="0" y="0"/>
          <a:ext cx="0" cy="0"/>
          <a:chOff x="0" y="0"/>
          <a:chExt cx="0" cy="0"/>
        </a:xfrm>
      </p:grpSpPr>
      <p:sp>
        <p:nvSpPr>
          <p:cNvPr id="54" name="Text Placeholder 57"/>
          <p:cNvSpPr>
            <a:spLocks noGrp="1"/>
          </p:cNvSpPr>
          <p:nvPr>
            <p:ph type="body" sz="quarter" idx="13" hasCustomPrompt="1"/>
          </p:nvPr>
        </p:nvSpPr>
        <p:spPr>
          <a:xfrm>
            <a:off x="54978" y="1106545"/>
            <a:ext cx="9044926" cy="4747086"/>
          </a:xfrm>
        </p:spPr>
        <p:txBody>
          <a:bodyPr>
            <a:normAutofit/>
          </a:bodyPr>
          <a:lstStyle>
            <a:lvl1pPr marL="0" indent="0">
              <a:buFont typeface="+mj-lt"/>
              <a:buNone/>
              <a:defRPr sz="1050">
                <a:latin typeface="Roboto" panose="02000000000000000000" pitchFamily="2" charset="0"/>
                <a:ea typeface="Roboto" panose="02000000000000000000" pitchFamily="2" charset="0"/>
                <a:cs typeface="Roboto" panose="02000000000000000000" pitchFamily="2" charset="0"/>
              </a:defRPr>
            </a:lvl1pPr>
            <a:lvl2pPr marL="633060" indent="-316531">
              <a:buFont typeface="+mj-lt"/>
              <a:buAutoNum type="alphaLcParenR"/>
              <a:defRPr sz="1200">
                <a:latin typeface="Roboto" panose="02000000000000000000" pitchFamily="2" charset="0"/>
                <a:ea typeface="Roboto" panose="02000000000000000000" pitchFamily="2" charset="0"/>
                <a:cs typeface="Roboto" panose="02000000000000000000" pitchFamily="2" charset="0"/>
              </a:defRPr>
            </a:lvl2pPr>
            <a:lvl3pPr marL="949589" indent="-316531">
              <a:buFont typeface="+mj-lt"/>
              <a:buAutoNum type="arabicPeriod"/>
              <a:defRPr/>
            </a:lvl3pPr>
            <a:lvl4pPr marL="1186986" indent="-237398">
              <a:buFont typeface="+mj-lt"/>
              <a:buAutoNum type="arabicPeriod"/>
              <a:defRPr/>
            </a:lvl4pPr>
            <a:lvl5pPr marL="1503515" indent="-237398">
              <a:buFont typeface="+mj-lt"/>
              <a:buAutoNum type="arabicPeriod"/>
              <a:defRPr/>
            </a:lvl5pPr>
          </a:lstStyle>
          <a:p>
            <a:r>
              <a:rPr lang="en-GB" dirty="0"/>
              <a:t>Enter here.</a:t>
            </a:r>
          </a:p>
        </p:txBody>
      </p:sp>
      <p:sp>
        <p:nvSpPr>
          <p:cNvPr id="22" name="Text Placeholder 55">
            <a:extLst>
              <a:ext uri="{FF2B5EF4-FFF2-40B4-BE49-F238E27FC236}">
                <a16:creationId xmlns:a16="http://schemas.microsoft.com/office/drawing/2014/main" id="{58B51ABE-9FF1-4A00-9DE3-EE6C81EB064B}"/>
              </a:ext>
            </a:extLst>
          </p:cNvPr>
          <p:cNvSpPr>
            <a:spLocks noGrp="1"/>
          </p:cNvSpPr>
          <p:nvPr>
            <p:ph type="body" sz="quarter" idx="16" hasCustomPrompt="1"/>
          </p:nvPr>
        </p:nvSpPr>
        <p:spPr>
          <a:xfrm>
            <a:off x="44095" y="190576"/>
            <a:ext cx="9055808" cy="671826"/>
          </a:xfrm>
        </p:spPr>
        <p:txBody>
          <a:bodyPr>
            <a:noAutofit/>
          </a:bodyPr>
          <a:lstStyle>
            <a:lvl1pPr marL="0" indent="0">
              <a:buNone/>
              <a:defRPr lang="en-GB" sz="3000" kern="1200" dirty="0">
                <a:solidFill>
                  <a:srgbClr val="7030A0"/>
                </a:solidFill>
                <a:latin typeface="Roboto Black" panose="02000000000000000000" pitchFamily="2" charset="0"/>
                <a:ea typeface="Roboto Black" panose="02000000000000000000" pitchFamily="2" charset="0"/>
                <a:cs typeface="Roboto" pitchFamily="2" charset="0"/>
              </a:defRPr>
            </a:lvl1pPr>
            <a:lvl2pPr marL="316529" indent="0">
              <a:buNone/>
              <a:defRPr sz="831">
                <a:latin typeface="Open Sans" panose="020B0606030504020204" pitchFamily="34" charset="0"/>
                <a:ea typeface="Open Sans" panose="020B0606030504020204" pitchFamily="34" charset="0"/>
                <a:cs typeface="Open Sans" panose="020B0606030504020204" pitchFamily="34" charset="0"/>
              </a:defRPr>
            </a:lvl2pPr>
            <a:lvl3pPr marL="633058" indent="0">
              <a:buNone/>
              <a:defRPr sz="761">
                <a:latin typeface="Open Sans" panose="020B0606030504020204" pitchFamily="34" charset="0"/>
                <a:ea typeface="Open Sans" panose="020B0606030504020204" pitchFamily="34" charset="0"/>
                <a:cs typeface="Open Sans" panose="020B0606030504020204" pitchFamily="34" charset="0"/>
              </a:defRPr>
            </a:lvl3pPr>
            <a:lvl4pPr marL="949588" indent="0">
              <a:buNone/>
              <a:defRPr sz="727">
                <a:latin typeface="Open Sans" panose="020B0606030504020204" pitchFamily="34" charset="0"/>
                <a:ea typeface="Open Sans" panose="020B0606030504020204" pitchFamily="34" charset="0"/>
                <a:cs typeface="Open Sans" panose="020B0606030504020204" pitchFamily="34" charset="0"/>
              </a:defRPr>
            </a:lvl4pPr>
            <a:lvl5pPr marL="1266116" indent="0">
              <a:buNone/>
              <a:defRPr sz="727">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Subtitle</a:t>
            </a:r>
            <a:endParaRPr lang="en-GB" dirty="0"/>
          </a:p>
        </p:txBody>
      </p:sp>
      <p:sp>
        <p:nvSpPr>
          <p:cNvPr id="2" name="Rectangle 1">
            <a:extLst>
              <a:ext uri="{FF2B5EF4-FFF2-40B4-BE49-F238E27FC236}">
                <a16:creationId xmlns:a16="http://schemas.microsoft.com/office/drawing/2014/main" id="{69516BDA-A67F-B722-BBA9-E0A14E780F34}"/>
              </a:ext>
            </a:extLst>
          </p:cNvPr>
          <p:cNvSpPr/>
          <p:nvPr userDrawn="1"/>
        </p:nvSpPr>
        <p:spPr>
          <a:xfrm>
            <a:off x="0" y="5942216"/>
            <a:ext cx="9144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A logo with purple and grey dots&#10;&#10;Description automatically generated">
            <a:extLst>
              <a:ext uri="{FF2B5EF4-FFF2-40B4-BE49-F238E27FC236}">
                <a16:creationId xmlns:a16="http://schemas.microsoft.com/office/drawing/2014/main" id="{A07B17FE-F517-5C2C-CD03-1BB8F259904D}"/>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03537" y="6073220"/>
            <a:ext cx="442960" cy="653777"/>
          </a:xfrm>
          <a:prstGeom prst="rect">
            <a:avLst/>
          </a:prstGeom>
          <a:effectLst>
            <a:glow>
              <a:schemeClr val="accent1">
                <a:alpha val="0"/>
              </a:schemeClr>
            </a:glow>
          </a:effectLst>
        </p:spPr>
      </p:pic>
      <p:sp>
        <p:nvSpPr>
          <p:cNvPr id="11" name="TextBox 10">
            <a:extLst>
              <a:ext uri="{FF2B5EF4-FFF2-40B4-BE49-F238E27FC236}">
                <a16:creationId xmlns:a16="http://schemas.microsoft.com/office/drawing/2014/main" id="{F783BD25-AB57-9FD1-7852-3F75DAB0F398}"/>
              </a:ext>
            </a:extLst>
          </p:cNvPr>
          <p:cNvSpPr txBox="1"/>
          <p:nvPr userDrawn="1"/>
        </p:nvSpPr>
        <p:spPr>
          <a:xfrm>
            <a:off x="1269489" y="6161581"/>
            <a:ext cx="7982236" cy="380873"/>
          </a:xfrm>
          <a:prstGeom prst="rect">
            <a:avLst/>
          </a:prstGeom>
          <a:noFill/>
        </p:spPr>
        <p:txBody>
          <a:bodyPr wrap="square" rtlCol="0">
            <a:spAutoFit/>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kumimoji="0" lang="en-GB" sz="1875" b="1" i="0" u="none" strike="noStrike" kern="1200" cap="none" spc="0" normalizeH="0" baseline="0" noProof="0" dirty="0">
                <a:ln>
                  <a:noFill/>
                </a:ln>
                <a:solidFill>
                  <a:prstClr val="white"/>
                </a:solidFill>
                <a:effectLst/>
                <a:uLnTx/>
                <a:uFillTx/>
                <a:latin typeface="Calibri" panose="020F0502020204030204"/>
                <a:ea typeface="+mn-ea"/>
                <a:cs typeface="+mn-cs"/>
              </a:rPr>
              <a:t>CHECK FOR UNDERSTANDING</a:t>
            </a:r>
          </a:p>
        </p:txBody>
      </p:sp>
      <p:pic>
        <p:nvPicPr>
          <p:cNvPr id="5" name="Picture 4">
            <a:extLst>
              <a:ext uri="{FF2B5EF4-FFF2-40B4-BE49-F238E27FC236}">
                <a16:creationId xmlns:a16="http://schemas.microsoft.com/office/drawing/2014/main" id="{852B6D96-F1F4-B154-239C-CF1FA0015062}"/>
              </a:ext>
            </a:extLst>
          </p:cNvPr>
          <p:cNvPicPr>
            <a:picLocks noChangeAspect="1"/>
          </p:cNvPicPr>
          <p:nvPr userDrawn="1"/>
        </p:nvPicPr>
        <p:blipFill>
          <a:blip r:embed="rId4"/>
          <a:stretch>
            <a:fillRect/>
          </a:stretch>
        </p:blipFill>
        <p:spPr>
          <a:xfrm>
            <a:off x="654221" y="6097775"/>
            <a:ext cx="507544" cy="676725"/>
          </a:xfrm>
          <a:prstGeom prst="rect">
            <a:avLst/>
          </a:prstGeom>
        </p:spPr>
      </p:pic>
    </p:spTree>
    <p:extLst>
      <p:ext uri="{BB962C8B-B14F-4D97-AF65-F5344CB8AC3E}">
        <p14:creationId xmlns:p14="http://schemas.microsoft.com/office/powerpoint/2010/main" val="1658168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6/24/2025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6.xml"/><Relationship Id="rId5" Type="http://schemas.openxmlformats.org/officeDocument/2006/relationships/image" Target="../media/image12.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ideo" Target="https://www.youtube.com/embed/VjZolHCrC8E?feature=oembe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mailto:alex.smith@abbeyfieldschool.org.uk" TargetMode="External"/><Relationship Id="rId2" Type="http://schemas.openxmlformats.org/officeDocument/2006/relationships/hyperlink" Target="https://ondemand.tutor2u.net/students/introduction-to-aqa-a-level-sociology-getting-started"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video" Target="https://www.youtube.com/embed/kGrVhM_Gi8k?feature=oembed" TargetMode="External"/><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19749"/>
            <a:ext cx="7772400" cy="1470025"/>
          </a:xfrm>
        </p:spPr>
        <p:txBody>
          <a:bodyPr/>
          <a:lstStyle/>
          <a:p>
            <a:r>
              <a:rPr dirty="0"/>
              <a:t>AQA A-Level Sociology Transition Lesson</a:t>
            </a:r>
            <a:r>
              <a:rPr lang="en-GB" dirty="0"/>
              <a:t>s 1&amp;2</a:t>
            </a:r>
            <a:endParaRPr dirty="0"/>
          </a:p>
        </p:txBody>
      </p:sp>
      <p:sp>
        <p:nvSpPr>
          <p:cNvPr id="3" name="Subtitle 2"/>
          <p:cNvSpPr>
            <a:spLocks noGrp="1"/>
          </p:cNvSpPr>
          <p:nvPr>
            <p:ph type="subTitle" idx="1"/>
          </p:nvPr>
        </p:nvSpPr>
        <p:spPr>
          <a:xfrm>
            <a:off x="1371600" y="2985571"/>
            <a:ext cx="6527494" cy="3481329"/>
          </a:xfrm>
        </p:spPr>
        <p:txBody>
          <a:bodyPr>
            <a:normAutofit/>
          </a:bodyPr>
          <a:lstStyle/>
          <a:p>
            <a:r>
              <a:rPr lang="en-GB" dirty="0"/>
              <a:t>Approximately 2 hours </a:t>
            </a:r>
          </a:p>
          <a:p>
            <a:r>
              <a:rPr lang="en-GB" dirty="0"/>
              <a:t>Lesson 1 – introduce concepts and theory</a:t>
            </a:r>
          </a:p>
          <a:p>
            <a:r>
              <a:rPr lang="en-GB" dirty="0"/>
              <a:t>Lesson 2 – nature versus nurture using case study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BF9E991-81AA-816C-D315-EEFB79E3C8F6}"/>
              </a:ext>
            </a:extLst>
          </p:cNvPr>
          <p:cNvGrpSpPr/>
          <p:nvPr/>
        </p:nvGrpSpPr>
        <p:grpSpPr>
          <a:xfrm>
            <a:off x="1" y="6133520"/>
            <a:ext cx="9843401" cy="724480"/>
            <a:chOff x="0" y="5892027"/>
            <a:chExt cx="13124535" cy="965973"/>
          </a:xfrm>
        </p:grpSpPr>
        <p:sp>
          <p:nvSpPr>
            <p:cNvPr id="4" name="Rectangle 3">
              <a:extLst>
                <a:ext uri="{FF2B5EF4-FFF2-40B4-BE49-F238E27FC236}">
                  <a16:creationId xmlns:a16="http://schemas.microsoft.com/office/drawing/2014/main" id="{A8C23B10-29F9-58F2-BC83-B3C1F73E00EE}"/>
                </a:ext>
              </a:extLst>
            </p:cNvPr>
            <p:cNvSpPr/>
            <p:nvPr/>
          </p:nvSpPr>
          <p:spPr>
            <a:xfrm>
              <a:off x="0" y="5942216"/>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5" name="Picture 4" descr="A logo with purple and grey dots&#10;&#10;Description automatically generated">
              <a:extLst>
                <a:ext uri="{FF2B5EF4-FFF2-40B4-BE49-F238E27FC236}">
                  <a16:creationId xmlns:a16="http://schemas.microsoft.com/office/drawing/2014/main" id="{943E92E9-4ADC-E15C-0FAD-FB1661B9486D}"/>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6" name="TextBox 5">
              <a:extLst>
                <a:ext uri="{FF2B5EF4-FFF2-40B4-BE49-F238E27FC236}">
                  <a16:creationId xmlns:a16="http://schemas.microsoft.com/office/drawing/2014/main" id="{EFDBB247-2117-59F5-2C6A-F622F94F2223}"/>
                </a:ext>
              </a:extLst>
            </p:cNvPr>
            <p:cNvSpPr txBox="1"/>
            <p:nvPr/>
          </p:nvSpPr>
          <p:spPr>
            <a:xfrm>
              <a:off x="638889" y="5892027"/>
              <a:ext cx="3417897" cy="677108"/>
            </a:xfrm>
            <a:prstGeom prst="rect">
              <a:avLst/>
            </a:prstGeom>
            <a:noFill/>
          </p:spPr>
          <p:txBody>
            <a:bodyPr wrap="square" rtlCol="0">
              <a:spAutoFit/>
            </a:bodyPr>
            <a:lstStyle/>
            <a:p>
              <a:r>
                <a:rPr lang="en-GB" sz="1350" b="1" dirty="0">
                  <a:solidFill>
                    <a:schemeClr val="bg1"/>
                  </a:solidFill>
                </a:rPr>
                <a:t>INDEPENDENT </a:t>
              </a:r>
            </a:p>
            <a:p>
              <a:r>
                <a:rPr lang="en-GB" sz="1350" b="1" dirty="0">
                  <a:solidFill>
                    <a:schemeClr val="bg1"/>
                  </a:solidFill>
                </a:rPr>
                <a:t>PRACTICE</a:t>
              </a:r>
            </a:p>
          </p:txBody>
        </p:sp>
        <p:pic>
          <p:nvPicPr>
            <p:cNvPr id="7" name="Picture 6">
              <a:extLst>
                <a:ext uri="{FF2B5EF4-FFF2-40B4-BE49-F238E27FC236}">
                  <a16:creationId xmlns:a16="http://schemas.microsoft.com/office/drawing/2014/main" id="{EBA8790C-1FBA-0C36-A896-235B74A21873}"/>
                </a:ext>
              </a:extLst>
            </p:cNvPr>
            <p:cNvPicPr>
              <a:picLocks noChangeAspect="1"/>
            </p:cNvPicPr>
            <p:nvPr/>
          </p:nvPicPr>
          <p:blipFill>
            <a:blip r:embed="rId4"/>
            <a:stretch>
              <a:fillRect/>
            </a:stretch>
          </p:blipFill>
          <p:spPr>
            <a:xfrm>
              <a:off x="1794321" y="6197568"/>
              <a:ext cx="590613" cy="590613"/>
            </a:xfrm>
            <a:prstGeom prst="rect">
              <a:avLst/>
            </a:prstGeom>
          </p:spPr>
        </p:pic>
        <p:sp>
          <p:nvSpPr>
            <p:cNvPr id="8" name="TextBox 7">
              <a:extLst>
                <a:ext uri="{FF2B5EF4-FFF2-40B4-BE49-F238E27FC236}">
                  <a16:creationId xmlns:a16="http://schemas.microsoft.com/office/drawing/2014/main" id="{C677A3DB-A5DD-3510-5ED1-E1D7DE6F1E62}"/>
                </a:ext>
              </a:extLst>
            </p:cNvPr>
            <p:cNvSpPr txBox="1"/>
            <p:nvPr/>
          </p:nvSpPr>
          <p:spPr>
            <a:xfrm>
              <a:off x="2481553" y="6227152"/>
              <a:ext cx="10642982" cy="461665"/>
            </a:xfrm>
            <a:prstGeom prst="rect">
              <a:avLst/>
            </a:prstGeom>
            <a:noFill/>
          </p:spPr>
          <p:txBody>
            <a:bodyPr wrap="square" rtlCol="0">
              <a:spAutoFit/>
            </a:bodyPr>
            <a:lstStyle/>
            <a:p>
              <a:r>
                <a:rPr lang="en-GB" sz="1650" b="1" dirty="0">
                  <a:solidFill>
                    <a:schemeClr val="bg1"/>
                  </a:solidFill>
                </a:rPr>
                <a:t>FACE THE FRONT | TURN AND TALK| RAISE YOUR HAND FOR SUPPORT </a:t>
              </a:r>
            </a:p>
          </p:txBody>
        </p:sp>
      </p:grpSp>
      <p:sp>
        <p:nvSpPr>
          <p:cNvPr id="9" name="Rounded Rectangle 52">
            <a:extLst>
              <a:ext uri="{FF2B5EF4-FFF2-40B4-BE49-F238E27FC236}">
                <a16:creationId xmlns:a16="http://schemas.microsoft.com/office/drawing/2014/main" id="{689990D1-5318-2445-5C52-B03E61B9D98F}"/>
              </a:ext>
            </a:extLst>
          </p:cNvPr>
          <p:cNvSpPr/>
          <p:nvPr/>
        </p:nvSpPr>
        <p:spPr>
          <a:xfrm>
            <a:off x="479168" y="3750498"/>
            <a:ext cx="5231076" cy="1988447"/>
          </a:xfrm>
          <a:prstGeom prst="roundRect">
            <a:avLst>
              <a:gd name="adj" fmla="val 6630"/>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 Success Criteria/Scaffolding</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marL="0" indent="0">
              <a:buNone/>
            </a:pPr>
            <a:r>
              <a:rPr lang="en-US" sz="2000" dirty="0">
                <a:solidFill>
                  <a:schemeClr val="tx1"/>
                </a:solidFill>
                <a:ea typeface="MS Mincho" panose="02020609040205080304" pitchFamily="49" charset="-128"/>
                <a:cs typeface="Times New Roman" panose="02020603050405020304" pitchFamily="18" charset="0"/>
              </a:rPr>
              <a:t>D</a:t>
            </a:r>
            <a:r>
              <a:rPr lang="en-US" sz="2000" dirty="0">
                <a:solidFill>
                  <a:schemeClr val="tx1"/>
                </a:solidFill>
                <a:effectLst/>
                <a:ea typeface="MS Mincho" panose="02020609040205080304" pitchFamily="49" charset="-128"/>
                <a:cs typeface="Times New Roman" panose="02020603050405020304" pitchFamily="18" charset="0"/>
              </a:rPr>
              <a:t>iscuss with your partner:</a:t>
            </a:r>
          </a:p>
          <a:p>
            <a:pPr marL="0" indent="0">
              <a:buNone/>
            </a:pPr>
            <a:r>
              <a:rPr lang="en-US" sz="2000" dirty="0">
                <a:solidFill>
                  <a:schemeClr val="tx1"/>
                </a:solidFill>
                <a:ea typeface="MS Mincho" panose="02020609040205080304" pitchFamily="49" charset="-128"/>
                <a:cs typeface="Times New Roman" panose="02020603050405020304" pitchFamily="18" charset="0"/>
              </a:rPr>
              <a:t>a) </a:t>
            </a:r>
            <a:r>
              <a:rPr lang="en-US" sz="2000" dirty="0">
                <a:solidFill>
                  <a:schemeClr val="tx1"/>
                </a:solidFill>
                <a:effectLst/>
                <a:ea typeface="MS Mincho" panose="02020609040205080304" pitchFamily="49" charset="-128"/>
                <a:cs typeface="Times New Roman" panose="02020603050405020304" pitchFamily="18" charset="0"/>
              </a:rPr>
              <a:t>Would you, do it?</a:t>
            </a:r>
            <a:br>
              <a:rPr lang="en-US" sz="2000" dirty="0">
                <a:solidFill>
                  <a:schemeClr val="tx1"/>
                </a:solidFill>
                <a:effectLst/>
                <a:ea typeface="MS Mincho" panose="02020609040205080304" pitchFamily="49" charset="-128"/>
                <a:cs typeface="Times New Roman" panose="02020603050405020304" pitchFamily="18" charset="0"/>
              </a:rPr>
            </a:br>
            <a:r>
              <a:rPr lang="en-US" sz="2000" dirty="0">
                <a:solidFill>
                  <a:schemeClr val="tx1"/>
                </a:solidFill>
                <a:effectLst/>
                <a:ea typeface="MS Mincho" panose="02020609040205080304" pitchFamily="49" charset="-128"/>
                <a:cs typeface="Times New Roman" panose="02020603050405020304" pitchFamily="18" charset="0"/>
              </a:rPr>
              <a:t>b) How would others react if someone did this?</a:t>
            </a:r>
            <a:br>
              <a:rPr lang="en-US" sz="2000" dirty="0">
                <a:solidFill>
                  <a:schemeClr val="tx1"/>
                </a:solidFill>
                <a:effectLst/>
                <a:ea typeface="MS Mincho" panose="02020609040205080304" pitchFamily="49" charset="-128"/>
                <a:cs typeface="Times New Roman" panose="02020603050405020304" pitchFamily="18" charset="0"/>
              </a:rPr>
            </a:br>
            <a:r>
              <a:rPr lang="en-US" sz="2000" dirty="0">
                <a:solidFill>
                  <a:schemeClr val="tx1"/>
                </a:solidFill>
                <a:effectLst/>
                <a:ea typeface="MS Mincho" panose="02020609040205080304" pitchFamily="49" charset="-128"/>
                <a:cs typeface="Times New Roman" panose="02020603050405020304" pitchFamily="18" charset="0"/>
              </a:rPr>
              <a:t>c</a:t>
            </a:r>
            <a:r>
              <a:rPr lang="en-US" sz="2000" dirty="0">
                <a:solidFill>
                  <a:schemeClr val="tx1"/>
                </a:solidFill>
                <a:ea typeface="MS Mincho" panose="02020609040205080304" pitchFamily="49" charset="-128"/>
                <a:cs typeface="Times New Roman" panose="02020603050405020304" pitchFamily="18" charset="0"/>
              </a:rPr>
              <a:t>) </a:t>
            </a:r>
            <a:r>
              <a:rPr lang="en-US" sz="2000" dirty="0">
                <a:solidFill>
                  <a:schemeClr val="tx1"/>
                </a:solidFill>
                <a:effectLst/>
                <a:ea typeface="MS Mincho" panose="02020609040205080304" pitchFamily="49" charset="-128"/>
                <a:cs typeface="Times New Roman" panose="02020603050405020304" pitchFamily="18" charset="0"/>
              </a:rPr>
              <a:t>Why is this a social norm?</a:t>
            </a:r>
            <a:br>
              <a:rPr lang="en-US" sz="2000" dirty="0">
                <a:solidFill>
                  <a:schemeClr val="tx1"/>
                </a:solidFill>
                <a:effectLst/>
                <a:ea typeface="MS Mincho" panose="02020609040205080304" pitchFamily="49" charset="-128"/>
                <a:cs typeface="Times New Roman" panose="02020603050405020304" pitchFamily="18" charset="0"/>
              </a:rPr>
            </a:br>
            <a:r>
              <a:rPr lang="en-US" sz="2000" dirty="0">
                <a:solidFill>
                  <a:schemeClr val="tx1"/>
                </a:solidFill>
                <a:effectLst/>
                <a:ea typeface="MS Mincho" panose="02020609040205080304" pitchFamily="49" charset="-128"/>
                <a:cs typeface="Times New Roman" panose="02020603050405020304" pitchFamily="18" charset="0"/>
              </a:rPr>
              <a:t>d) What does it say about our values or culture?</a:t>
            </a:r>
            <a:endParaRPr lang="en-GB" sz="2000" dirty="0">
              <a:solidFill>
                <a:schemeClr val="tx1"/>
              </a:solidFill>
              <a:ea typeface="Roboto" panose="02000000000000000000" pitchFamily="2" charset="0"/>
              <a:cs typeface="Roboto" panose="02000000000000000000" pitchFamily="2" charset="0"/>
            </a:endParaRPr>
          </a:p>
        </p:txBody>
      </p:sp>
      <p:sp>
        <p:nvSpPr>
          <p:cNvPr id="10" name="Rounded Rectangle 52">
            <a:extLst>
              <a:ext uri="{FF2B5EF4-FFF2-40B4-BE49-F238E27FC236}">
                <a16:creationId xmlns:a16="http://schemas.microsoft.com/office/drawing/2014/main" id="{CE51D381-BF45-F9D7-B920-2D21C2572DC6}"/>
              </a:ext>
            </a:extLst>
          </p:cNvPr>
          <p:cNvSpPr/>
          <p:nvPr/>
        </p:nvSpPr>
        <p:spPr>
          <a:xfrm>
            <a:off x="6160757" y="3980788"/>
            <a:ext cx="1937107" cy="594360"/>
          </a:xfrm>
          <a:prstGeom prst="roundRect">
            <a:avLst>
              <a:gd name="adj" fmla="val 9665"/>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Time</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lvl="0"/>
            <a:r>
              <a:rPr lang="en-GB" sz="2000" dirty="0">
                <a:solidFill>
                  <a:schemeClr val="tx1"/>
                </a:solidFill>
                <a:ea typeface="Roboto" panose="02000000000000000000" pitchFamily="2" charset="0"/>
                <a:cs typeface="Roboto" panose="02000000000000000000" pitchFamily="2" charset="0"/>
              </a:rPr>
              <a:t>8 minutes</a:t>
            </a:r>
          </a:p>
          <a:p>
            <a:pPr lvl="0"/>
            <a:endParaRPr lang="en-GB" sz="3000" dirty="0">
              <a:solidFill>
                <a:schemeClr val="tx1"/>
              </a:solidFill>
              <a:latin typeface="Roboto" panose="02000000000000000000" pitchFamily="2" charset="0"/>
              <a:ea typeface="Roboto" panose="02000000000000000000" pitchFamily="2" charset="0"/>
              <a:cs typeface="Roboto" panose="02000000000000000000" pitchFamily="2" charset="0"/>
            </a:endParaRPr>
          </a:p>
        </p:txBody>
      </p:sp>
      <p:sp>
        <p:nvSpPr>
          <p:cNvPr id="3" name="Title 1">
            <a:extLst>
              <a:ext uri="{FF2B5EF4-FFF2-40B4-BE49-F238E27FC236}">
                <a16:creationId xmlns:a16="http://schemas.microsoft.com/office/drawing/2014/main" id="{7EBEB44E-4E48-4BCA-34B4-AFDB0907426C}"/>
              </a:ext>
            </a:extLst>
          </p:cNvPr>
          <p:cNvSpPr>
            <a:spLocks noGrp="1"/>
          </p:cNvSpPr>
          <p:nvPr>
            <p:ph type="title"/>
          </p:nvPr>
        </p:nvSpPr>
        <p:spPr>
          <a:xfrm>
            <a:off x="177393" y="126887"/>
            <a:ext cx="8509407" cy="1290751"/>
          </a:xfrm>
        </p:spPr>
        <p:txBody>
          <a:bodyPr>
            <a:normAutofit/>
          </a:bodyPr>
          <a:lstStyle/>
          <a:p>
            <a:pPr algn="l"/>
            <a:r>
              <a:rPr sz="4000" dirty="0"/>
              <a:t>What </a:t>
            </a:r>
            <a:r>
              <a:rPr lang="en-GB" sz="4000" dirty="0"/>
              <a:t>w</a:t>
            </a:r>
            <a:r>
              <a:rPr sz="4000" dirty="0" err="1"/>
              <a:t>ould</a:t>
            </a:r>
            <a:r>
              <a:rPr sz="4000" dirty="0"/>
              <a:t> </a:t>
            </a:r>
            <a:r>
              <a:rPr lang="en-GB" sz="4000" dirty="0"/>
              <a:t>y</a:t>
            </a:r>
            <a:r>
              <a:rPr sz="4000" dirty="0" err="1"/>
              <a:t>ou</a:t>
            </a:r>
            <a:r>
              <a:rPr sz="4000" dirty="0"/>
              <a:t> </a:t>
            </a:r>
            <a:r>
              <a:rPr lang="en-GB" sz="4000" dirty="0"/>
              <a:t>d</a:t>
            </a:r>
            <a:r>
              <a:rPr sz="4000" dirty="0"/>
              <a:t>o? </a:t>
            </a:r>
            <a:r>
              <a:rPr lang="en-GB" sz="4000" dirty="0"/>
              <a:t>The </a:t>
            </a:r>
            <a:r>
              <a:rPr sz="4000" dirty="0"/>
              <a:t>Norms Game</a:t>
            </a:r>
            <a:r>
              <a:rPr lang="en-GB" sz="4000" dirty="0"/>
              <a:t>:</a:t>
            </a:r>
            <a:endParaRPr sz="4000" dirty="0"/>
          </a:p>
        </p:txBody>
      </p:sp>
      <p:sp>
        <p:nvSpPr>
          <p:cNvPr id="11" name="Content Placeholder 2">
            <a:extLst>
              <a:ext uri="{FF2B5EF4-FFF2-40B4-BE49-F238E27FC236}">
                <a16:creationId xmlns:a16="http://schemas.microsoft.com/office/drawing/2014/main" id="{8E6B09A1-2E19-BA45-0CB6-1CE9DAFD77AB}"/>
              </a:ext>
            </a:extLst>
          </p:cNvPr>
          <p:cNvSpPr>
            <a:spLocks noGrp="1"/>
          </p:cNvSpPr>
          <p:nvPr>
            <p:ph idx="1"/>
          </p:nvPr>
        </p:nvSpPr>
        <p:spPr>
          <a:xfrm>
            <a:off x="479168" y="1584677"/>
            <a:ext cx="8229600" cy="1988447"/>
          </a:xfrm>
        </p:spPr>
        <p:txBody>
          <a:bodyPr/>
          <a:lstStyle/>
          <a:p>
            <a:pPr marL="457200" indent="-457200">
              <a:buAutoNum type="arabicPeriod"/>
            </a:pPr>
            <a:r>
              <a:rPr lang="en-US" sz="2400" dirty="0">
                <a:effectLst/>
                <a:ea typeface="MS Mincho" panose="02020609040205080304" pitchFamily="49" charset="-128"/>
                <a:cs typeface="Times New Roman" panose="02020603050405020304" pitchFamily="18" charset="0"/>
              </a:rPr>
              <a:t>Read each scenario on your worksheet. </a:t>
            </a:r>
          </a:p>
          <a:p>
            <a:pPr marL="457200" indent="-457200">
              <a:buAutoNum type="arabicPeriod"/>
            </a:pPr>
            <a:r>
              <a:rPr lang="en-US" sz="2400" dirty="0">
                <a:ea typeface="MS Mincho" panose="02020609040205080304" pitchFamily="49" charset="-128"/>
                <a:cs typeface="Times New Roman" panose="02020603050405020304" pitchFamily="18" charset="0"/>
              </a:rPr>
              <a:t>Discuss your thoughts with your partner.</a:t>
            </a:r>
          </a:p>
          <a:p>
            <a:pPr marL="457200" indent="-457200">
              <a:buAutoNum type="arabicPeriod"/>
            </a:pPr>
            <a:r>
              <a:rPr lang="en-US" sz="2400" dirty="0">
                <a:effectLst/>
                <a:ea typeface="MS Mincho" panose="02020609040205080304" pitchFamily="49" charset="-128"/>
                <a:cs typeface="Times New Roman" panose="02020603050405020304" pitchFamily="18" charset="0"/>
              </a:rPr>
              <a:t>Record your ideas </a:t>
            </a:r>
            <a:r>
              <a:rPr lang="en-US" sz="2400" dirty="0">
                <a:ea typeface="MS Mincho" panose="02020609040205080304" pitchFamily="49" charset="-128"/>
                <a:cs typeface="Times New Roman" panose="02020603050405020304" pitchFamily="18" charset="0"/>
              </a:rPr>
              <a:t>in the notes section on the worksheet.</a:t>
            </a:r>
            <a:endParaRPr lang="en-US" sz="24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587045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53" y="147291"/>
            <a:ext cx="8229600" cy="1143000"/>
          </a:xfrm>
        </p:spPr>
        <p:txBody>
          <a:bodyPr>
            <a:normAutofit/>
          </a:bodyPr>
          <a:lstStyle/>
          <a:p>
            <a:pPr algn="l"/>
            <a:r>
              <a:rPr sz="4000" dirty="0"/>
              <a:t>Norms in Different Cultures</a:t>
            </a:r>
            <a:r>
              <a:rPr lang="en-GB" sz="4000" dirty="0"/>
              <a:t>…</a:t>
            </a:r>
            <a:endParaRPr sz="4000" dirty="0"/>
          </a:p>
        </p:txBody>
      </p:sp>
      <p:sp>
        <p:nvSpPr>
          <p:cNvPr id="3" name="Content Placeholder 2"/>
          <p:cNvSpPr>
            <a:spLocks noGrp="1"/>
          </p:cNvSpPr>
          <p:nvPr>
            <p:ph idx="1"/>
          </p:nvPr>
        </p:nvSpPr>
        <p:spPr>
          <a:xfrm>
            <a:off x="231354" y="1101687"/>
            <a:ext cx="8659258" cy="3224911"/>
          </a:xfrm>
        </p:spPr>
        <p:txBody>
          <a:bodyPr>
            <a:normAutofit fontScale="92500"/>
          </a:bodyPr>
          <a:lstStyle/>
          <a:p>
            <a:pPr marL="457200" indent="-457200">
              <a:lnSpc>
                <a:spcPct val="115000"/>
              </a:lnSpc>
              <a:spcAft>
                <a:spcPts val="1000"/>
              </a:spcAft>
              <a:buFont typeface="+mj-lt"/>
              <a:buAutoNum type="arabicPeriod"/>
            </a:pPr>
            <a:r>
              <a:rPr lang="en-US" sz="2400" dirty="0">
                <a:ea typeface="MS Mincho" panose="02020609040205080304" pitchFamily="49" charset="-128"/>
                <a:cs typeface="Times New Roman" panose="02020603050405020304" pitchFamily="18" charset="0"/>
              </a:rPr>
              <a:t>I</a:t>
            </a:r>
            <a:r>
              <a:rPr lang="en-US" sz="2400" dirty="0">
                <a:effectLst/>
                <a:ea typeface="MS Mincho" panose="02020609040205080304" pitchFamily="49" charset="-128"/>
                <a:cs typeface="Times New Roman" panose="02020603050405020304" pitchFamily="18" charset="0"/>
              </a:rPr>
              <a:t>n Japan, slurping noodles loudly is seen as polite and appreciative.</a:t>
            </a:r>
            <a:endParaRPr lang="en-GB" sz="2400" dirty="0">
              <a:ea typeface="MS Mincho" panose="02020609040205080304" pitchFamily="49" charset="-128"/>
              <a:cs typeface="Times New Roman" panose="02020603050405020304" pitchFamily="18" charset="0"/>
            </a:endParaRPr>
          </a:p>
          <a:p>
            <a:pPr marL="457200" indent="-457200">
              <a:lnSpc>
                <a:spcPct val="115000"/>
              </a:lnSpc>
              <a:spcAft>
                <a:spcPts val="1000"/>
              </a:spcAft>
              <a:buFont typeface="+mj-lt"/>
              <a:buAutoNum type="arabicPeriod"/>
            </a:pPr>
            <a:r>
              <a:rPr lang="en-GB" sz="2400" dirty="0">
                <a:effectLst/>
                <a:ea typeface="MS Mincho" panose="02020609040205080304" pitchFamily="49" charset="-128"/>
                <a:cs typeface="Times New Roman" panose="02020603050405020304" pitchFamily="18" charset="0"/>
              </a:rPr>
              <a:t>I</a:t>
            </a:r>
            <a:r>
              <a:rPr lang="en-US" sz="2400" dirty="0">
                <a:effectLst/>
                <a:ea typeface="MS Mincho" panose="02020609040205080304" pitchFamily="49" charset="-128"/>
                <a:cs typeface="Times New Roman" panose="02020603050405020304" pitchFamily="18" charset="0"/>
              </a:rPr>
              <a:t>n India, eating with your right hand (not cutlery) is common.</a:t>
            </a:r>
          </a:p>
          <a:p>
            <a:pPr marL="457200" indent="-457200">
              <a:lnSpc>
                <a:spcPct val="115000"/>
              </a:lnSpc>
              <a:spcAft>
                <a:spcPts val="1000"/>
              </a:spcAft>
              <a:buFont typeface="+mj-lt"/>
              <a:buAutoNum type="arabicPeriod"/>
            </a:pPr>
            <a:r>
              <a:rPr lang="en-US" sz="2400" dirty="0">
                <a:effectLst/>
                <a:ea typeface="MS Mincho" panose="02020609040205080304" pitchFamily="49" charset="-128"/>
                <a:cs typeface="Times New Roman" panose="02020603050405020304" pitchFamily="18" charset="0"/>
              </a:rPr>
              <a:t>In Norway, it's normal to leave babies to nap outside in their prams – even in winter.</a:t>
            </a:r>
            <a:endParaRPr lang="en-GB" sz="2400" dirty="0">
              <a:ea typeface="MS Mincho" panose="02020609040205080304" pitchFamily="49" charset="-128"/>
              <a:cs typeface="Times New Roman" panose="02020603050405020304" pitchFamily="18" charset="0"/>
            </a:endParaRPr>
          </a:p>
          <a:p>
            <a:pPr marL="457200" indent="-457200">
              <a:lnSpc>
                <a:spcPct val="115000"/>
              </a:lnSpc>
              <a:spcAft>
                <a:spcPts val="1000"/>
              </a:spcAft>
              <a:buFont typeface="+mj-lt"/>
              <a:buAutoNum type="arabicPeriod"/>
            </a:pPr>
            <a:r>
              <a:rPr lang="en-US" sz="2400" dirty="0">
                <a:effectLst/>
                <a:ea typeface="MS Mincho" panose="02020609040205080304" pitchFamily="49" charset="-128"/>
                <a:cs typeface="Times New Roman" panose="02020603050405020304" pitchFamily="18" charset="0"/>
              </a:rPr>
              <a:t>In France, greeting with cheek kisses is common even with acquaintances.</a:t>
            </a:r>
            <a:endParaRPr lang="en-GB" sz="2400" dirty="0">
              <a:effectLst/>
              <a:ea typeface="MS Mincho" panose="02020609040205080304" pitchFamily="49" charset="-128"/>
              <a:cs typeface="Times New Roman" panose="02020603050405020304" pitchFamily="18" charset="0"/>
            </a:endParaRPr>
          </a:p>
          <a:p>
            <a:pPr marL="0" indent="0">
              <a:buNone/>
            </a:pPr>
            <a:endParaRPr sz="1000" dirty="0"/>
          </a:p>
        </p:txBody>
      </p:sp>
      <p:grpSp>
        <p:nvGrpSpPr>
          <p:cNvPr id="4" name="Group 3">
            <a:extLst>
              <a:ext uri="{FF2B5EF4-FFF2-40B4-BE49-F238E27FC236}">
                <a16:creationId xmlns:a16="http://schemas.microsoft.com/office/drawing/2014/main" id="{CF013B0B-BFE3-9CB1-CCF6-16AB25CD9EA8}"/>
              </a:ext>
            </a:extLst>
          </p:cNvPr>
          <p:cNvGrpSpPr/>
          <p:nvPr/>
        </p:nvGrpSpPr>
        <p:grpSpPr>
          <a:xfrm>
            <a:off x="1" y="6133520"/>
            <a:ext cx="9843401" cy="724480"/>
            <a:chOff x="0" y="5892027"/>
            <a:chExt cx="13124535" cy="965973"/>
          </a:xfrm>
        </p:grpSpPr>
        <p:sp>
          <p:nvSpPr>
            <p:cNvPr id="5" name="Rectangle 4">
              <a:extLst>
                <a:ext uri="{FF2B5EF4-FFF2-40B4-BE49-F238E27FC236}">
                  <a16:creationId xmlns:a16="http://schemas.microsoft.com/office/drawing/2014/main" id="{C9212A3F-3AD1-E106-E13B-FB6ABF495011}"/>
                </a:ext>
              </a:extLst>
            </p:cNvPr>
            <p:cNvSpPr/>
            <p:nvPr/>
          </p:nvSpPr>
          <p:spPr>
            <a:xfrm>
              <a:off x="0" y="5942216"/>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6" name="Picture 5" descr="A logo with purple and grey dots&#10;&#10;Description automatically generated">
              <a:extLst>
                <a:ext uri="{FF2B5EF4-FFF2-40B4-BE49-F238E27FC236}">
                  <a16:creationId xmlns:a16="http://schemas.microsoft.com/office/drawing/2014/main" id="{6DDC01AD-669E-6EC9-78E1-37A06F90A3CF}"/>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7" name="TextBox 6">
              <a:extLst>
                <a:ext uri="{FF2B5EF4-FFF2-40B4-BE49-F238E27FC236}">
                  <a16:creationId xmlns:a16="http://schemas.microsoft.com/office/drawing/2014/main" id="{408088A5-44DD-8F19-6C8F-7A0D2A04B1B3}"/>
                </a:ext>
              </a:extLst>
            </p:cNvPr>
            <p:cNvSpPr txBox="1"/>
            <p:nvPr/>
          </p:nvSpPr>
          <p:spPr>
            <a:xfrm>
              <a:off x="638889" y="5892027"/>
              <a:ext cx="3417897" cy="677108"/>
            </a:xfrm>
            <a:prstGeom prst="rect">
              <a:avLst/>
            </a:prstGeom>
            <a:noFill/>
          </p:spPr>
          <p:txBody>
            <a:bodyPr wrap="square" rtlCol="0">
              <a:spAutoFit/>
            </a:bodyPr>
            <a:lstStyle/>
            <a:p>
              <a:r>
                <a:rPr lang="en-GB" sz="1350" b="1" dirty="0">
                  <a:solidFill>
                    <a:schemeClr val="bg1"/>
                  </a:solidFill>
                </a:rPr>
                <a:t>INDEPENDENT </a:t>
              </a:r>
            </a:p>
            <a:p>
              <a:r>
                <a:rPr lang="en-GB" sz="1350" b="1" dirty="0">
                  <a:solidFill>
                    <a:schemeClr val="bg1"/>
                  </a:solidFill>
                </a:rPr>
                <a:t>PRACTICE</a:t>
              </a:r>
            </a:p>
          </p:txBody>
        </p:sp>
        <p:pic>
          <p:nvPicPr>
            <p:cNvPr id="8" name="Picture 7">
              <a:extLst>
                <a:ext uri="{FF2B5EF4-FFF2-40B4-BE49-F238E27FC236}">
                  <a16:creationId xmlns:a16="http://schemas.microsoft.com/office/drawing/2014/main" id="{9C6C8B20-D821-E220-99BB-694E646D15C6}"/>
                </a:ext>
              </a:extLst>
            </p:cNvPr>
            <p:cNvPicPr>
              <a:picLocks noChangeAspect="1"/>
            </p:cNvPicPr>
            <p:nvPr/>
          </p:nvPicPr>
          <p:blipFill>
            <a:blip r:embed="rId4"/>
            <a:stretch>
              <a:fillRect/>
            </a:stretch>
          </p:blipFill>
          <p:spPr>
            <a:xfrm>
              <a:off x="1794321" y="6197568"/>
              <a:ext cx="590613" cy="590613"/>
            </a:xfrm>
            <a:prstGeom prst="rect">
              <a:avLst/>
            </a:prstGeom>
          </p:spPr>
        </p:pic>
        <p:sp>
          <p:nvSpPr>
            <p:cNvPr id="9" name="TextBox 8">
              <a:extLst>
                <a:ext uri="{FF2B5EF4-FFF2-40B4-BE49-F238E27FC236}">
                  <a16:creationId xmlns:a16="http://schemas.microsoft.com/office/drawing/2014/main" id="{07A67AFB-C9EB-3A17-AA50-342413403E1D}"/>
                </a:ext>
              </a:extLst>
            </p:cNvPr>
            <p:cNvSpPr txBox="1"/>
            <p:nvPr/>
          </p:nvSpPr>
          <p:spPr>
            <a:xfrm>
              <a:off x="2481553" y="6227152"/>
              <a:ext cx="10642982" cy="461665"/>
            </a:xfrm>
            <a:prstGeom prst="rect">
              <a:avLst/>
            </a:prstGeom>
            <a:noFill/>
          </p:spPr>
          <p:txBody>
            <a:bodyPr wrap="square" rtlCol="0">
              <a:spAutoFit/>
            </a:bodyPr>
            <a:lstStyle/>
            <a:p>
              <a:r>
                <a:rPr lang="en-GB" sz="1650" b="1" dirty="0">
                  <a:solidFill>
                    <a:schemeClr val="bg1"/>
                  </a:solidFill>
                </a:rPr>
                <a:t>FACE THE FRONT | TURN AND TALK| RAISE YOUR HAND FOR SUPPORT </a:t>
              </a:r>
            </a:p>
          </p:txBody>
        </p:sp>
      </p:grpSp>
      <p:sp>
        <p:nvSpPr>
          <p:cNvPr id="10" name="Rounded Rectangle 52">
            <a:extLst>
              <a:ext uri="{FF2B5EF4-FFF2-40B4-BE49-F238E27FC236}">
                <a16:creationId xmlns:a16="http://schemas.microsoft.com/office/drawing/2014/main" id="{7700531E-17DC-E811-6C78-72D8793DE7F2}"/>
              </a:ext>
            </a:extLst>
          </p:cNvPr>
          <p:cNvSpPr/>
          <p:nvPr/>
        </p:nvSpPr>
        <p:spPr>
          <a:xfrm>
            <a:off x="545718" y="4479187"/>
            <a:ext cx="5231076" cy="1539387"/>
          </a:xfrm>
          <a:prstGeom prst="roundRect">
            <a:avLst>
              <a:gd name="adj" fmla="val 6630"/>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 Success Criteria/Scaffolding</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marL="0" indent="0">
              <a:buNone/>
            </a:pPr>
            <a:r>
              <a:rPr lang="en-US" sz="2000" dirty="0">
                <a:solidFill>
                  <a:schemeClr val="tx1"/>
                </a:solidFill>
                <a:ea typeface="MS Mincho" panose="02020609040205080304" pitchFamily="49" charset="-128"/>
                <a:cs typeface="Times New Roman" panose="02020603050405020304" pitchFamily="18" charset="0"/>
              </a:rPr>
              <a:t>D</a:t>
            </a:r>
            <a:r>
              <a:rPr lang="en-US" sz="2000" dirty="0">
                <a:solidFill>
                  <a:schemeClr val="tx1"/>
                </a:solidFill>
                <a:effectLst/>
                <a:ea typeface="MS Mincho" panose="02020609040205080304" pitchFamily="49" charset="-128"/>
                <a:cs typeface="Times New Roman" panose="02020603050405020304" pitchFamily="18" charset="0"/>
              </a:rPr>
              <a:t>iscuss with your partner:</a:t>
            </a:r>
          </a:p>
          <a:p>
            <a:pPr marL="514350" indent="-514350">
              <a:buFont typeface="+mj-lt"/>
              <a:buAutoNum type="alphaLcParenR"/>
            </a:pPr>
            <a:r>
              <a:rPr lang="en-GB" sz="2000" dirty="0">
                <a:solidFill>
                  <a:schemeClr val="tx1"/>
                </a:solidFill>
              </a:rPr>
              <a:t>Is this a norm or deviant in the UK?</a:t>
            </a:r>
          </a:p>
          <a:p>
            <a:pPr marL="514350" indent="-514350">
              <a:buFont typeface="+mj-lt"/>
              <a:buAutoNum type="alphaLcParenR"/>
            </a:pPr>
            <a:r>
              <a:rPr lang="en-GB" sz="2000" dirty="0">
                <a:solidFill>
                  <a:schemeClr val="tx1"/>
                </a:solidFill>
              </a:rPr>
              <a:t>Why might it be normal elsewhere?</a:t>
            </a:r>
          </a:p>
          <a:p>
            <a:pPr marL="514350" indent="-514350">
              <a:buFont typeface="+mj-lt"/>
              <a:buAutoNum type="alphaLcParenR"/>
            </a:pPr>
            <a:r>
              <a:rPr lang="en-GB" sz="2000" dirty="0">
                <a:solidFill>
                  <a:schemeClr val="tx1"/>
                </a:solidFill>
              </a:rPr>
              <a:t>What values does this show?</a:t>
            </a:r>
          </a:p>
        </p:txBody>
      </p:sp>
      <p:sp>
        <p:nvSpPr>
          <p:cNvPr id="11" name="Rounded Rectangle 52">
            <a:extLst>
              <a:ext uri="{FF2B5EF4-FFF2-40B4-BE49-F238E27FC236}">
                <a16:creationId xmlns:a16="http://schemas.microsoft.com/office/drawing/2014/main" id="{61B3BEB6-2A11-FE7F-23A7-509B87DF5817}"/>
              </a:ext>
            </a:extLst>
          </p:cNvPr>
          <p:cNvSpPr/>
          <p:nvPr/>
        </p:nvSpPr>
        <p:spPr>
          <a:xfrm>
            <a:off x="6160757" y="4479187"/>
            <a:ext cx="1937107" cy="594360"/>
          </a:xfrm>
          <a:prstGeom prst="roundRect">
            <a:avLst>
              <a:gd name="adj" fmla="val 9665"/>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Time</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lvl="0"/>
            <a:r>
              <a:rPr lang="en-GB" sz="2000" dirty="0">
                <a:solidFill>
                  <a:schemeClr val="tx1"/>
                </a:solidFill>
                <a:ea typeface="Roboto" panose="02000000000000000000" pitchFamily="2" charset="0"/>
                <a:cs typeface="Roboto" panose="02000000000000000000" pitchFamily="2" charset="0"/>
              </a:rPr>
              <a:t>5 minutes</a:t>
            </a:r>
          </a:p>
          <a:p>
            <a:pPr lvl="0"/>
            <a:endParaRPr lang="en-GB" sz="3000" dirty="0">
              <a:solidFill>
                <a:schemeClr val="tx1"/>
              </a:solidFill>
              <a:latin typeface="Roboto" panose="02000000000000000000" pitchFamily="2" charset="0"/>
              <a:ea typeface="Roboto" panose="02000000000000000000" pitchFamily="2" charset="0"/>
              <a:cs typeface="Roboto" panose="02000000000000000000" pitchFamily="2"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000" dirty="0"/>
              <a:t>Theory</a:t>
            </a:r>
            <a:r>
              <a:rPr sz="4000" dirty="0"/>
              <a:t> Spotlight</a:t>
            </a:r>
            <a:r>
              <a:rPr lang="en-GB" sz="4000" dirty="0"/>
              <a:t>:</a:t>
            </a:r>
            <a:endParaRPr sz="4000" dirty="0"/>
          </a:p>
        </p:txBody>
      </p:sp>
      <p:sp>
        <p:nvSpPr>
          <p:cNvPr id="3" name="Content Placeholder 2"/>
          <p:cNvSpPr>
            <a:spLocks noGrp="1"/>
          </p:cNvSpPr>
          <p:nvPr>
            <p:ph idx="1"/>
          </p:nvPr>
        </p:nvSpPr>
        <p:spPr>
          <a:xfrm>
            <a:off x="457200" y="1417638"/>
            <a:ext cx="8229600" cy="4571561"/>
          </a:xfrm>
        </p:spPr>
        <p:txBody>
          <a:bodyPr>
            <a:normAutofit/>
          </a:bodyPr>
          <a:lstStyle/>
          <a:p>
            <a:r>
              <a:rPr lang="en-GB" sz="2400" dirty="0"/>
              <a:t>Functionalism sees society as a system working together like parts of a body. Institutions (family, education, religion) help maintain social order and stability. Everybody has a role in society for example, women are mothers and men are workers. Emile Durkheim: Society needs norms and values. Talcott Parsons: Family teaches value consensus.</a:t>
            </a:r>
          </a:p>
          <a:p>
            <a:endParaRPr lang="en-GB" sz="2400" dirty="0"/>
          </a:p>
          <a:p>
            <a:r>
              <a:rPr lang="en-GB" sz="2400" dirty="0"/>
              <a:t>Feminism argues that society is patriarchal (male-dominated), and institutions reinforce gender inequality; society exploits and oppress women. Ann Oakley: we are socialised into our gender roles and this is taught by the family. </a:t>
            </a:r>
          </a:p>
        </p:txBody>
      </p:sp>
      <p:grpSp>
        <p:nvGrpSpPr>
          <p:cNvPr id="5" name="Group 4">
            <a:extLst>
              <a:ext uri="{FF2B5EF4-FFF2-40B4-BE49-F238E27FC236}">
                <a16:creationId xmlns:a16="http://schemas.microsoft.com/office/drawing/2014/main" id="{7D81009A-F043-CB05-3B04-E9540AEEFE61}"/>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2735C033-2686-E2ED-B38B-A39A358270B6}"/>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Box 6">
              <a:extLst>
                <a:ext uri="{FF2B5EF4-FFF2-40B4-BE49-F238E27FC236}">
                  <a16:creationId xmlns:a16="http://schemas.microsoft.com/office/drawing/2014/main" id="{9CF69EE1-9009-8CCF-8BF8-985E1DEB07BC}"/>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8" name="Picture 7">
              <a:extLst>
                <a:ext uri="{FF2B5EF4-FFF2-40B4-BE49-F238E27FC236}">
                  <a16:creationId xmlns:a16="http://schemas.microsoft.com/office/drawing/2014/main" id="{047143EF-BBC5-5C22-7D59-C0FD6CD7F301}"/>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9" name="TextBox 8">
              <a:extLst>
                <a:ext uri="{FF2B5EF4-FFF2-40B4-BE49-F238E27FC236}">
                  <a16:creationId xmlns:a16="http://schemas.microsoft.com/office/drawing/2014/main" id="{5E163ADD-93AC-C5EE-99E8-B92310DA14FD}"/>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0" name="Picture 9" descr="A logo with purple and grey dots&#10;&#10;Description automatically generated">
              <a:extLst>
                <a:ext uri="{FF2B5EF4-FFF2-40B4-BE49-F238E27FC236}">
                  <a16:creationId xmlns:a16="http://schemas.microsoft.com/office/drawing/2014/main" id="{5CC46495-03BC-02B7-875D-6B0B2E28EA4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6A90C85-B516-DBB9-7186-E085B259986A}"/>
              </a:ext>
            </a:extLst>
          </p:cNvPr>
          <p:cNvGrpSpPr/>
          <p:nvPr/>
        </p:nvGrpSpPr>
        <p:grpSpPr>
          <a:xfrm>
            <a:off x="0" y="5942216"/>
            <a:ext cx="11772623" cy="915784"/>
            <a:chOff x="-17625" y="4733188"/>
            <a:chExt cx="15624009" cy="915784"/>
          </a:xfrm>
        </p:grpSpPr>
        <p:grpSp>
          <p:nvGrpSpPr>
            <p:cNvPr id="4" name="Group 3">
              <a:extLst>
                <a:ext uri="{FF2B5EF4-FFF2-40B4-BE49-F238E27FC236}">
                  <a16:creationId xmlns:a16="http://schemas.microsoft.com/office/drawing/2014/main" id="{0A494826-BD65-6016-0ED5-B68C6E009189}"/>
                </a:ext>
              </a:extLst>
            </p:cNvPr>
            <p:cNvGrpSpPr/>
            <p:nvPr/>
          </p:nvGrpSpPr>
          <p:grpSpPr>
            <a:xfrm>
              <a:off x="-17625" y="4733188"/>
              <a:ext cx="13186229" cy="915784"/>
              <a:chOff x="0" y="5927571"/>
              <a:chExt cx="13186229" cy="915784"/>
            </a:xfrm>
          </p:grpSpPr>
          <p:sp>
            <p:nvSpPr>
              <p:cNvPr id="14" name="Rectangle 13">
                <a:extLst>
                  <a:ext uri="{FF2B5EF4-FFF2-40B4-BE49-F238E27FC236}">
                    <a16:creationId xmlns:a16="http://schemas.microsoft.com/office/drawing/2014/main" id="{CEAE6426-C3BA-2673-E2C2-045227ED6AB9}"/>
                  </a:ext>
                </a:extLst>
              </p:cNvPr>
              <p:cNvSpPr/>
              <p:nvPr/>
            </p:nvSpPr>
            <p:spPr>
              <a:xfrm>
                <a:off x="0" y="5927571"/>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A logo with purple and grey dots&#10;&#10;Description automatically generated">
                <a:extLst>
                  <a:ext uri="{FF2B5EF4-FFF2-40B4-BE49-F238E27FC236}">
                    <a16:creationId xmlns:a16="http://schemas.microsoft.com/office/drawing/2014/main" id="{99C2591F-A0A5-F2C5-4CD3-B24133DDFCBE}"/>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16" name="TextBox 15">
                <a:extLst>
                  <a:ext uri="{FF2B5EF4-FFF2-40B4-BE49-F238E27FC236}">
                    <a16:creationId xmlns:a16="http://schemas.microsoft.com/office/drawing/2014/main" id="{6023A105-7DB8-EC3A-AAF5-103F848EC6D4}"/>
                  </a:ext>
                </a:extLst>
              </p:cNvPr>
              <p:cNvSpPr txBox="1"/>
              <p:nvPr/>
            </p:nvSpPr>
            <p:spPr>
              <a:xfrm>
                <a:off x="713082" y="6119632"/>
                <a:ext cx="2088573" cy="646331"/>
              </a:xfrm>
              <a:prstGeom prst="rect">
                <a:avLst/>
              </a:prstGeom>
              <a:noFill/>
            </p:spPr>
            <p:txBody>
              <a:bodyPr wrap="square" rtlCol="0">
                <a:spAutoFit/>
              </a:bodyPr>
              <a:lstStyle/>
              <a:p>
                <a:r>
                  <a:rPr lang="en-GB" b="1" dirty="0">
                    <a:solidFill>
                      <a:schemeClr val="bg1"/>
                    </a:solidFill>
                  </a:rPr>
                  <a:t>GUIDED </a:t>
                </a:r>
              </a:p>
              <a:p>
                <a:r>
                  <a:rPr lang="en-GB" b="1" dirty="0">
                    <a:solidFill>
                      <a:schemeClr val="bg1"/>
                    </a:solidFill>
                  </a:rPr>
                  <a:t>PRACTICE</a:t>
                </a:r>
              </a:p>
            </p:txBody>
          </p:sp>
          <p:pic>
            <p:nvPicPr>
              <p:cNvPr id="17" name="Picture 16">
                <a:extLst>
                  <a:ext uri="{FF2B5EF4-FFF2-40B4-BE49-F238E27FC236}">
                    <a16:creationId xmlns:a16="http://schemas.microsoft.com/office/drawing/2014/main" id="{AE2D9904-5DD6-50F5-193F-5BE84E199D8F}"/>
                  </a:ext>
                </a:extLst>
              </p:cNvPr>
              <p:cNvPicPr>
                <a:picLocks noChangeAspect="1"/>
              </p:cNvPicPr>
              <p:nvPr/>
            </p:nvPicPr>
            <p:blipFill>
              <a:blip r:embed="rId4"/>
              <a:stretch>
                <a:fillRect/>
              </a:stretch>
            </p:blipFill>
            <p:spPr>
              <a:xfrm>
                <a:off x="1838693" y="6128671"/>
                <a:ext cx="653778" cy="653778"/>
              </a:xfrm>
              <a:prstGeom prst="rect">
                <a:avLst/>
              </a:prstGeom>
            </p:spPr>
          </p:pic>
          <p:sp>
            <p:nvSpPr>
              <p:cNvPr id="18" name="TextBox 17">
                <a:extLst>
                  <a:ext uri="{FF2B5EF4-FFF2-40B4-BE49-F238E27FC236}">
                    <a16:creationId xmlns:a16="http://schemas.microsoft.com/office/drawing/2014/main" id="{1B822907-A648-658E-ED80-784A214E9C68}"/>
                  </a:ext>
                </a:extLst>
              </p:cNvPr>
              <p:cNvSpPr txBox="1"/>
              <p:nvPr/>
            </p:nvSpPr>
            <p:spPr>
              <a:xfrm>
                <a:off x="2543248" y="6014735"/>
                <a:ext cx="10642981" cy="707886"/>
              </a:xfrm>
              <a:prstGeom prst="rect">
                <a:avLst/>
              </a:prstGeom>
              <a:noFill/>
            </p:spPr>
            <p:txBody>
              <a:bodyPr wrap="square" rtlCol="0">
                <a:spAutoFit/>
              </a:bodyPr>
              <a:lstStyle/>
              <a:p>
                <a:r>
                  <a:rPr lang="en-GB" sz="2000" b="1" dirty="0">
                    <a:solidFill>
                      <a:schemeClr val="bg1"/>
                    </a:solidFill>
                  </a:rPr>
                  <a:t>WATCH THE MODEL</a:t>
                </a:r>
              </a:p>
              <a:p>
                <a:r>
                  <a:rPr lang="en-GB" sz="2000" b="1" dirty="0">
                    <a:solidFill>
                      <a:schemeClr val="bg1"/>
                    </a:solidFill>
                  </a:rPr>
                  <a:t>NEVER INTERRUPT</a:t>
                </a:r>
              </a:p>
            </p:txBody>
          </p:sp>
        </p:grpSp>
        <p:sp>
          <p:nvSpPr>
            <p:cNvPr id="5" name="TextBox 4">
              <a:extLst>
                <a:ext uri="{FF2B5EF4-FFF2-40B4-BE49-F238E27FC236}">
                  <a16:creationId xmlns:a16="http://schemas.microsoft.com/office/drawing/2014/main" id="{7FF26431-C3F6-A022-E195-54E746CB317C}"/>
                </a:ext>
              </a:extLst>
            </p:cNvPr>
            <p:cNvSpPr txBox="1"/>
            <p:nvPr/>
          </p:nvSpPr>
          <p:spPr>
            <a:xfrm>
              <a:off x="6264112" y="4937433"/>
              <a:ext cx="3417897" cy="646331"/>
            </a:xfrm>
            <a:prstGeom prst="rect">
              <a:avLst/>
            </a:prstGeom>
            <a:noFill/>
          </p:spPr>
          <p:txBody>
            <a:bodyPr wrap="square" rtlCol="0">
              <a:spAutoFit/>
            </a:bodyPr>
            <a:lstStyle/>
            <a:p>
              <a:r>
                <a:rPr lang="en-GB" b="1" dirty="0">
                  <a:solidFill>
                    <a:schemeClr val="bg1"/>
                  </a:solidFill>
                </a:rPr>
                <a:t>INDEPENDENT </a:t>
              </a:r>
            </a:p>
            <a:p>
              <a:r>
                <a:rPr lang="en-GB" b="1" dirty="0">
                  <a:solidFill>
                    <a:schemeClr val="bg1"/>
                  </a:solidFill>
                </a:rPr>
                <a:t>PRACTICE</a:t>
              </a:r>
            </a:p>
          </p:txBody>
        </p:sp>
        <p:pic>
          <p:nvPicPr>
            <p:cNvPr id="11" name="Picture 10">
              <a:extLst>
                <a:ext uri="{FF2B5EF4-FFF2-40B4-BE49-F238E27FC236}">
                  <a16:creationId xmlns:a16="http://schemas.microsoft.com/office/drawing/2014/main" id="{8E5D995F-4580-AABB-F11E-AD599B97962B}"/>
                </a:ext>
              </a:extLst>
            </p:cNvPr>
            <p:cNvPicPr>
              <a:picLocks noChangeAspect="1"/>
            </p:cNvPicPr>
            <p:nvPr/>
          </p:nvPicPr>
          <p:blipFill>
            <a:blip r:embed="rId5"/>
            <a:stretch>
              <a:fillRect/>
            </a:stretch>
          </p:blipFill>
          <p:spPr>
            <a:xfrm>
              <a:off x="7906903" y="4910901"/>
              <a:ext cx="590613" cy="590613"/>
            </a:xfrm>
            <a:prstGeom prst="rect">
              <a:avLst/>
            </a:prstGeom>
          </p:spPr>
        </p:pic>
        <p:cxnSp>
          <p:nvCxnSpPr>
            <p:cNvPr id="12" name="Straight Connector 11">
              <a:extLst>
                <a:ext uri="{FF2B5EF4-FFF2-40B4-BE49-F238E27FC236}">
                  <a16:creationId xmlns:a16="http://schemas.microsoft.com/office/drawing/2014/main" id="{E7A1773F-CA99-CF1A-EB6F-43CF9C17CEFB}"/>
                </a:ext>
              </a:extLst>
            </p:cNvPr>
            <p:cNvCxnSpPr>
              <a:cxnSpLocks/>
            </p:cNvCxnSpPr>
            <p:nvPr/>
          </p:nvCxnSpPr>
          <p:spPr>
            <a:xfrm>
              <a:off x="6076736" y="4910901"/>
              <a:ext cx="0" cy="619122"/>
            </a:xfrm>
            <a:prstGeom prst="line">
              <a:avLst/>
            </a:prstGeom>
            <a:ln w="76200">
              <a:solidFill>
                <a:schemeClr val="bg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C8E1573E-735B-B538-8D14-36DC70940A4D}"/>
                </a:ext>
              </a:extLst>
            </p:cNvPr>
            <p:cNvSpPr txBox="1"/>
            <p:nvPr/>
          </p:nvSpPr>
          <p:spPr>
            <a:xfrm>
              <a:off x="8843920" y="4843635"/>
              <a:ext cx="6762464" cy="707886"/>
            </a:xfrm>
            <a:prstGeom prst="rect">
              <a:avLst/>
            </a:prstGeom>
            <a:noFill/>
          </p:spPr>
          <p:txBody>
            <a:bodyPr wrap="square">
              <a:spAutoFit/>
            </a:bodyPr>
            <a:lstStyle/>
            <a:p>
              <a:r>
                <a:rPr lang="en-GB" sz="2000" b="1" dirty="0">
                  <a:solidFill>
                    <a:schemeClr val="bg1"/>
                  </a:solidFill>
                </a:rPr>
                <a:t>FACE THE FRONT </a:t>
              </a:r>
            </a:p>
            <a:p>
              <a:r>
                <a:rPr lang="en-GB" sz="2000" b="1" dirty="0">
                  <a:solidFill>
                    <a:schemeClr val="bg1"/>
                  </a:solidFill>
                </a:rPr>
                <a:t>WORK IN SILENCE </a:t>
              </a:r>
              <a:endParaRPr lang="en-GB" sz="2000" dirty="0"/>
            </a:p>
          </p:txBody>
        </p:sp>
      </p:grpSp>
      <p:sp>
        <p:nvSpPr>
          <p:cNvPr id="20" name="TextBox 19">
            <a:extLst>
              <a:ext uri="{FF2B5EF4-FFF2-40B4-BE49-F238E27FC236}">
                <a16:creationId xmlns:a16="http://schemas.microsoft.com/office/drawing/2014/main" id="{2FC9CC89-0E20-E082-9F79-919507A0A6EF}"/>
              </a:ext>
            </a:extLst>
          </p:cNvPr>
          <p:cNvSpPr txBox="1"/>
          <p:nvPr/>
        </p:nvSpPr>
        <p:spPr>
          <a:xfrm>
            <a:off x="191775" y="194175"/>
            <a:ext cx="4080938" cy="1200329"/>
          </a:xfrm>
          <a:prstGeom prst="rect">
            <a:avLst/>
          </a:prstGeom>
          <a:noFill/>
        </p:spPr>
        <p:txBody>
          <a:bodyPr wrap="square">
            <a:spAutoFit/>
          </a:bodyPr>
          <a:lstStyle/>
          <a:p>
            <a:pPr algn="ctr"/>
            <a:r>
              <a:rPr lang="en-GB" sz="2400" dirty="0"/>
              <a:t>Scenario: A family where the father works and the mother stays home.</a:t>
            </a:r>
          </a:p>
        </p:txBody>
      </p:sp>
      <p:sp>
        <p:nvSpPr>
          <p:cNvPr id="21" name="Arrow: Down 20">
            <a:extLst>
              <a:ext uri="{FF2B5EF4-FFF2-40B4-BE49-F238E27FC236}">
                <a16:creationId xmlns:a16="http://schemas.microsoft.com/office/drawing/2014/main" id="{F046EE61-AF76-F962-FBE7-F962844FF6B1}"/>
              </a:ext>
            </a:extLst>
          </p:cNvPr>
          <p:cNvSpPr/>
          <p:nvPr/>
        </p:nvSpPr>
        <p:spPr>
          <a:xfrm>
            <a:off x="804231" y="1328914"/>
            <a:ext cx="581216" cy="915784"/>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
        <p:nvSpPr>
          <p:cNvPr id="22" name="Arrow: Down 21">
            <a:extLst>
              <a:ext uri="{FF2B5EF4-FFF2-40B4-BE49-F238E27FC236}">
                <a16:creationId xmlns:a16="http://schemas.microsoft.com/office/drawing/2014/main" id="{3D55FE63-263E-C246-2550-0D2BC37913C5}"/>
              </a:ext>
            </a:extLst>
          </p:cNvPr>
          <p:cNvSpPr/>
          <p:nvPr/>
        </p:nvSpPr>
        <p:spPr>
          <a:xfrm>
            <a:off x="3088671" y="1320717"/>
            <a:ext cx="581216" cy="915784"/>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2400"/>
          </a:p>
        </p:txBody>
      </p:sp>
      <p:sp>
        <p:nvSpPr>
          <p:cNvPr id="24" name="TextBox 23">
            <a:extLst>
              <a:ext uri="{FF2B5EF4-FFF2-40B4-BE49-F238E27FC236}">
                <a16:creationId xmlns:a16="http://schemas.microsoft.com/office/drawing/2014/main" id="{62DA1A6C-A0F9-C1E9-5B65-B32FB9129CF2}"/>
              </a:ext>
            </a:extLst>
          </p:cNvPr>
          <p:cNvSpPr txBox="1"/>
          <p:nvPr/>
        </p:nvSpPr>
        <p:spPr>
          <a:xfrm>
            <a:off x="385590" y="2544636"/>
            <a:ext cx="1919474" cy="1938992"/>
          </a:xfrm>
          <a:prstGeom prst="rect">
            <a:avLst/>
          </a:prstGeom>
          <a:noFill/>
        </p:spPr>
        <p:txBody>
          <a:bodyPr wrap="square">
            <a:spAutoFit/>
          </a:bodyPr>
          <a:lstStyle/>
          <a:p>
            <a:r>
              <a:rPr lang="en-GB" sz="2400" dirty="0">
                <a:highlight>
                  <a:srgbClr val="00FF00"/>
                </a:highlight>
              </a:rPr>
              <a:t>Functionalist: Maintains social stability as it shows clear roles.</a:t>
            </a:r>
          </a:p>
        </p:txBody>
      </p:sp>
      <p:sp>
        <p:nvSpPr>
          <p:cNvPr id="26" name="TextBox 25">
            <a:extLst>
              <a:ext uri="{FF2B5EF4-FFF2-40B4-BE49-F238E27FC236}">
                <a16:creationId xmlns:a16="http://schemas.microsoft.com/office/drawing/2014/main" id="{88F24482-8204-88BE-F93D-B5CB164C96BF}"/>
              </a:ext>
            </a:extLst>
          </p:cNvPr>
          <p:cNvSpPr txBox="1"/>
          <p:nvPr/>
        </p:nvSpPr>
        <p:spPr>
          <a:xfrm>
            <a:off x="2698587" y="2544636"/>
            <a:ext cx="1512796" cy="2308324"/>
          </a:xfrm>
          <a:prstGeom prst="rect">
            <a:avLst/>
          </a:prstGeom>
          <a:noFill/>
        </p:spPr>
        <p:txBody>
          <a:bodyPr wrap="square">
            <a:spAutoFit/>
          </a:bodyPr>
          <a:lstStyle/>
          <a:p>
            <a:r>
              <a:rPr lang="en-GB" sz="2400" dirty="0">
                <a:highlight>
                  <a:srgbClr val="FF0000"/>
                </a:highlight>
              </a:rPr>
              <a:t>Feminist: Reinforces gender inequality and patriarchy.</a:t>
            </a:r>
          </a:p>
        </p:txBody>
      </p:sp>
      <p:sp>
        <p:nvSpPr>
          <p:cNvPr id="28" name="TextBox 27">
            <a:extLst>
              <a:ext uri="{FF2B5EF4-FFF2-40B4-BE49-F238E27FC236}">
                <a16:creationId xmlns:a16="http://schemas.microsoft.com/office/drawing/2014/main" id="{57598017-917D-3E7F-2B5D-C179128E7E47}"/>
              </a:ext>
            </a:extLst>
          </p:cNvPr>
          <p:cNvSpPr txBox="1"/>
          <p:nvPr/>
        </p:nvSpPr>
        <p:spPr>
          <a:xfrm>
            <a:off x="5034709" y="147458"/>
            <a:ext cx="3917516" cy="2677656"/>
          </a:xfrm>
          <a:prstGeom prst="rect">
            <a:avLst/>
          </a:prstGeom>
          <a:noFill/>
        </p:spPr>
        <p:txBody>
          <a:bodyPr wrap="square">
            <a:spAutoFit/>
          </a:bodyPr>
          <a:lstStyle/>
          <a:p>
            <a:r>
              <a:rPr lang="en-GB" sz="2400" dirty="0"/>
              <a:t>Read each scenario.</a:t>
            </a:r>
          </a:p>
          <a:p>
            <a:endParaRPr lang="en-GB" sz="2400" dirty="0"/>
          </a:p>
          <a:p>
            <a:r>
              <a:rPr lang="en-GB" sz="2400" dirty="0"/>
              <a:t>Write how a Functionalist and a Feminist would interpret it.</a:t>
            </a:r>
          </a:p>
          <a:p>
            <a:endParaRPr lang="en-GB" sz="2400" dirty="0"/>
          </a:p>
          <a:p>
            <a:r>
              <a:rPr lang="en-GB" sz="2400" dirty="0"/>
              <a:t>Be prepared to feedback your thoughts!</a:t>
            </a:r>
          </a:p>
        </p:txBody>
      </p:sp>
      <p:sp>
        <p:nvSpPr>
          <p:cNvPr id="30" name="Rounded Rectangle 52">
            <a:extLst>
              <a:ext uri="{FF2B5EF4-FFF2-40B4-BE49-F238E27FC236}">
                <a16:creationId xmlns:a16="http://schemas.microsoft.com/office/drawing/2014/main" id="{065C9121-BD47-EC68-2E4D-6D1AF2BCCFCA}"/>
              </a:ext>
            </a:extLst>
          </p:cNvPr>
          <p:cNvSpPr/>
          <p:nvPr/>
        </p:nvSpPr>
        <p:spPr>
          <a:xfrm>
            <a:off x="5233011" y="3162819"/>
            <a:ext cx="3420354" cy="1910728"/>
          </a:xfrm>
          <a:prstGeom prst="roundRect">
            <a:avLst>
              <a:gd name="adj" fmla="val 6630"/>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 Success Criteria/Scaffolding</a:t>
            </a:r>
          </a:p>
          <a:p>
            <a:pPr lvl="0">
              <a:lnSpc>
                <a:spcPct val="80000"/>
              </a:lnSpc>
            </a:pPr>
            <a:r>
              <a:rPr lang="en-GB" dirty="0">
                <a:solidFill>
                  <a:schemeClr val="tx1"/>
                </a:solidFill>
                <a:ea typeface="Roboto Black" panose="02000000000000000000" pitchFamily="2" charset="0"/>
                <a:cs typeface="Roboto Black" panose="02000000000000000000" pitchFamily="2" charset="0"/>
              </a:rPr>
              <a:t>A Functionalist would say…because…</a:t>
            </a:r>
          </a:p>
          <a:p>
            <a:pPr lvl="0">
              <a:lnSpc>
                <a:spcPct val="80000"/>
              </a:lnSpc>
            </a:pPr>
            <a:endParaRPr lang="en-GB" dirty="0">
              <a:solidFill>
                <a:schemeClr val="tx1"/>
              </a:solidFill>
              <a:ea typeface="Roboto Black" panose="02000000000000000000" pitchFamily="2" charset="0"/>
              <a:cs typeface="Roboto Black" panose="02000000000000000000" pitchFamily="2" charset="0"/>
            </a:endParaRPr>
          </a:p>
          <a:p>
            <a:pPr lvl="0">
              <a:lnSpc>
                <a:spcPct val="80000"/>
              </a:lnSpc>
            </a:pPr>
            <a:r>
              <a:rPr lang="en-GB" dirty="0">
                <a:solidFill>
                  <a:schemeClr val="tx1"/>
                </a:solidFill>
                <a:ea typeface="Roboto Black" panose="02000000000000000000" pitchFamily="2" charset="0"/>
                <a:cs typeface="Roboto Black" panose="02000000000000000000" pitchFamily="2" charset="0"/>
              </a:rPr>
              <a:t>A Feminist would say…because…</a:t>
            </a:r>
          </a:p>
          <a:p>
            <a:pPr lvl="0">
              <a:lnSpc>
                <a:spcPct val="80000"/>
              </a:lnSpc>
            </a:pPr>
            <a:endParaRPr lang="en-GB" dirty="0">
              <a:solidFill>
                <a:schemeClr val="tx1"/>
              </a:solidFill>
              <a:ea typeface="Roboto Black" panose="02000000000000000000" pitchFamily="2" charset="0"/>
              <a:cs typeface="Roboto Black" panose="02000000000000000000" pitchFamily="2" charset="0"/>
            </a:endParaRPr>
          </a:p>
          <a:p>
            <a:pPr lvl="0">
              <a:lnSpc>
                <a:spcPct val="80000"/>
              </a:lnSpc>
            </a:pPr>
            <a:r>
              <a:rPr lang="en-GB" dirty="0">
                <a:solidFill>
                  <a:schemeClr val="tx1"/>
                </a:solidFill>
                <a:ea typeface="Roboto Black" panose="02000000000000000000" pitchFamily="2" charset="0"/>
                <a:cs typeface="Roboto Black" panose="02000000000000000000" pitchFamily="2" charset="0"/>
              </a:rPr>
              <a:t>Refer to the summary of each theory and the model for guidance</a:t>
            </a: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 </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p:txBody>
      </p:sp>
      <p:sp>
        <p:nvSpPr>
          <p:cNvPr id="31" name="Rounded Rectangle 52">
            <a:extLst>
              <a:ext uri="{FF2B5EF4-FFF2-40B4-BE49-F238E27FC236}">
                <a16:creationId xmlns:a16="http://schemas.microsoft.com/office/drawing/2014/main" id="{0C63AFA0-8B03-20F6-0E7D-693513D5D47E}"/>
              </a:ext>
            </a:extLst>
          </p:cNvPr>
          <p:cNvSpPr/>
          <p:nvPr/>
        </p:nvSpPr>
        <p:spPr>
          <a:xfrm>
            <a:off x="6062960" y="5160711"/>
            <a:ext cx="1937107" cy="594360"/>
          </a:xfrm>
          <a:prstGeom prst="roundRect">
            <a:avLst>
              <a:gd name="adj" fmla="val 9665"/>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Time</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lvl="0"/>
            <a:r>
              <a:rPr lang="en-GB" sz="2000" dirty="0">
                <a:solidFill>
                  <a:schemeClr val="tx1"/>
                </a:solidFill>
                <a:ea typeface="Roboto" panose="02000000000000000000" pitchFamily="2" charset="0"/>
                <a:cs typeface="Roboto" panose="02000000000000000000" pitchFamily="2" charset="0"/>
              </a:rPr>
              <a:t>5 minutes</a:t>
            </a:r>
          </a:p>
          <a:p>
            <a:pPr lvl="0"/>
            <a:endParaRPr lang="en-GB" sz="3000" dirty="0">
              <a:solidFill>
                <a:schemeClr val="tx1"/>
              </a:solidFil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37903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arn(inVertical)">
                                      <p:cBhvr>
                                        <p:cTn id="34" dur="500"/>
                                        <p:tgtEl>
                                          <p:spTgt spid="3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inVertical)">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p:bldP spid="26" grpId="0"/>
      <p:bldP spid="28" grpId="0"/>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sz="4000" dirty="0"/>
              <a:t>Which Do You Agree With?</a:t>
            </a:r>
          </a:p>
        </p:txBody>
      </p:sp>
      <p:sp>
        <p:nvSpPr>
          <p:cNvPr id="3" name="Content Placeholder 2"/>
          <p:cNvSpPr>
            <a:spLocks noGrp="1"/>
          </p:cNvSpPr>
          <p:nvPr>
            <p:ph idx="1"/>
          </p:nvPr>
        </p:nvSpPr>
        <p:spPr/>
        <p:txBody>
          <a:bodyPr/>
          <a:lstStyle/>
          <a:p>
            <a:endParaRPr dirty="0"/>
          </a:p>
          <a:p>
            <a:r>
              <a:rPr sz="2400" dirty="0"/>
              <a:t>Do you agree more with Functionalism or Feminism?</a:t>
            </a:r>
            <a:r>
              <a:rPr lang="en-GB" sz="2400" dirty="0"/>
              <a:t> </a:t>
            </a:r>
            <a:r>
              <a:rPr sz="2400" dirty="0"/>
              <a:t>Why?</a:t>
            </a:r>
            <a:endParaRPr lang="en-GB" sz="2400" dirty="0"/>
          </a:p>
          <a:p>
            <a:endParaRPr sz="2400" dirty="0"/>
          </a:p>
          <a:p>
            <a:r>
              <a:rPr sz="2400" dirty="0"/>
              <a:t>What are the strengths and weaknesses of each?</a:t>
            </a:r>
            <a:endParaRPr lang="en-GB" sz="2400" dirty="0"/>
          </a:p>
          <a:p>
            <a:endParaRPr sz="2400" dirty="0"/>
          </a:p>
          <a:p>
            <a:r>
              <a:rPr sz="2400" dirty="0"/>
              <a:t>Write a short reflection</a:t>
            </a:r>
            <a:r>
              <a:rPr lang="en-GB" sz="2400" dirty="0"/>
              <a:t> referring to concepts and examples you have learnt from the lesson. </a:t>
            </a:r>
            <a:endParaRPr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A democratic society </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What does the term ‘patriarchy’ refer to?</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Female dominance in society </a:t>
            </a: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Male dominance in society </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75600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Durkheim</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Which sociologist is associated with Functionalism? </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latin typeface="+mn-lt"/>
                <a:ea typeface="MS Mincho" panose="02020609040205080304" pitchFamily="49" charset="-128"/>
                <a:cs typeface="Times New Roman" panose="02020603050405020304" pitchFamily="18" charset="0"/>
              </a:rPr>
              <a:t>Parsons </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Oakley </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339505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sz="4000" dirty="0"/>
              <a:t>Homework</a:t>
            </a:r>
            <a:r>
              <a:rPr lang="en-GB" sz="4000" dirty="0"/>
              <a:t>/Extension…</a:t>
            </a:r>
            <a:endParaRPr sz="4000" dirty="0"/>
          </a:p>
        </p:txBody>
      </p:sp>
      <p:sp>
        <p:nvSpPr>
          <p:cNvPr id="3" name="Content Placeholder 2"/>
          <p:cNvSpPr>
            <a:spLocks noGrp="1"/>
          </p:cNvSpPr>
          <p:nvPr>
            <p:ph idx="1"/>
          </p:nvPr>
        </p:nvSpPr>
        <p:spPr/>
        <p:txBody>
          <a:bodyPr>
            <a:normAutofit/>
          </a:bodyPr>
          <a:lstStyle/>
          <a:p>
            <a:pPr marL="0" indent="0">
              <a:buNone/>
            </a:pPr>
            <a:r>
              <a:rPr sz="2400" dirty="0"/>
              <a:t>Create a profile of a famous sociologist.</a:t>
            </a:r>
          </a:p>
          <a:p>
            <a:pPr marL="0" indent="0">
              <a:buNone/>
            </a:pPr>
            <a:r>
              <a:rPr sz="2400" dirty="0"/>
              <a:t>- Include a selfie (drawing or image).</a:t>
            </a:r>
          </a:p>
          <a:p>
            <a:pPr marL="0" indent="0">
              <a:buNone/>
            </a:pPr>
            <a:r>
              <a:rPr sz="2400" dirty="0"/>
              <a:t>- 3 facts about them.</a:t>
            </a:r>
          </a:p>
          <a:p>
            <a:pPr marL="0" indent="0">
              <a:buNone/>
            </a:pPr>
            <a:r>
              <a:rPr sz="2400" dirty="0"/>
              <a:t>- What they studied.</a:t>
            </a:r>
          </a:p>
          <a:p>
            <a:pPr marL="0" indent="0">
              <a:buNone/>
            </a:pPr>
            <a:r>
              <a:rPr sz="2400" dirty="0"/>
              <a:t>- A famous quote.</a:t>
            </a:r>
          </a:p>
          <a:p>
            <a:pPr marL="0" indent="0">
              <a:buNone/>
            </a:pPr>
            <a:endParaRPr lang="en-GB" sz="2400" dirty="0"/>
          </a:p>
          <a:p>
            <a:pPr marL="0" indent="0">
              <a:buNone/>
            </a:pPr>
            <a:r>
              <a:rPr sz="2400" dirty="0"/>
              <a:t>Examples: Karl Marx, Harriet Martineau, Emile Durkheim</a:t>
            </a:r>
            <a:r>
              <a:rPr lang="en-GB" sz="2400" dirty="0"/>
              <a:t>, Ann Oakley, Talcott Parsons. </a:t>
            </a:r>
            <a:endParaRPr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F058DFBD-CD95-3031-98C7-496E3091EC85}"/>
              </a:ext>
            </a:extLst>
          </p:cNvPr>
          <p:cNvSpPr txBox="1">
            <a:spLocks/>
          </p:cNvSpPr>
          <p:nvPr/>
        </p:nvSpPr>
        <p:spPr>
          <a:xfrm>
            <a:off x="91852" y="1315144"/>
            <a:ext cx="8964014" cy="4704306"/>
          </a:xfrm>
          <a:prstGeom prst="rect">
            <a:avLst/>
          </a:prstGeom>
          <a:solidFill>
            <a:schemeClr val="bg2"/>
          </a:solidFill>
          <a:ln w="28575">
            <a:solidFill>
              <a:srgbClr val="7030A0"/>
            </a:solidFill>
          </a:ln>
        </p:spPr>
        <p:txBody>
          <a:bodyPr vert="horz" lIns="68580" tIns="34290" rIns="68580" bIns="3429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Do Now – </a:t>
            </a:r>
            <a:r>
              <a:rPr lang="en-GB" sz="1800" b="0" dirty="0"/>
              <a:t>Complete all questions to the best of your ability. Get your </a:t>
            </a:r>
            <a:r>
              <a:rPr lang="en-GB" sz="1800" dirty="0">
                <a:solidFill>
                  <a:srgbClr val="7030A0"/>
                </a:solidFill>
              </a:rPr>
              <a:t>purple pen </a:t>
            </a:r>
            <a:r>
              <a:rPr lang="en-GB" sz="1800" b="0" dirty="0"/>
              <a:t>ready when complete.  </a:t>
            </a:r>
          </a:p>
          <a:p>
            <a:endParaRPr lang="en-GB" sz="1800" dirty="0"/>
          </a:p>
          <a:p>
            <a:endParaRPr lang="en-GB" sz="1800" dirty="0"/>
          </a:p>
        </p:txBody>
      </p:sp>
      <p:sp>
        <p:nvSpPr>
          <p:cNvPr id="8" name="Text Placeholder 2">
            <a:extLst>
              <a:ext uri="{FF2B5EF4-FFF2-40B4-BE49-F238E27FC236}">
                <a16:creationId xmlns:a16="http://schemas.microsoft.com/office/drawing/2014/main" id="{CAF8F0D6-C054-7DBA-8F60-21474F92EC37}"/>
              </a:ext>
            </a:extLst>
          </p:cNvPr>
          <p:cNvSpPr txBox="1">
            <a:spLocks/>
          </p:cNvSpPr>
          <p:nvPr/>
        </p:nvSpPr>
        <p:spPr>
          <a:xfrm>
            <a:off x="91852" y="103356"/>
            <a:ext cx="7255420" cy="1060076"/>
          </a:xfrm>
          <a:prstGeom prst="rect">
            <a:avLst/>
          </a:prstGeom>
          <a:solidFill>
            <a:schemeClr val="bg2"/>
          </a:solidFill>
          <a:ln w="28575">
            <a:solidFill>
              <a:srgbClr val="7030A0"/>
            </a:solidFill>
          </a:ln>
        </p:spPr>
        <p:txBody>
          <a:bodyPr vert="horz" lIns="68580" tIns="34290" rIns="68580" bIns="34290" rtlCol="0">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Learning Objective(s):</a:t>
            </a:r>
          </a:p>
          <a:p>
            <a:r>
              <a:rPr lang="en-GB" sz="3200" b="0" dirty="0"/>
              <a:t>Explain primary and secondary socialisation, analyse how socialisation influences behaviour, and apply sociological thinking to real-world examples.</a:t>
            </a:r>
          </a:p>
          <a:p>
            <a:endParaRPr lang="en-GB" sz="1800" dirty="0"/>
          </a:p>
          <a:p>
            <a:endParaRPr lang="en-GB" sz="1800" dirty="0"/>
          </a:p>
        </p:txBody>
      </p:sp>
      <p:sp>
        <p:nvSpPr>
          <p:cNvPr id="9" name="Date Placeholder 3">
            <a:extLst>
              <a:ext uri="{FF2B5EF4-FFF2-40B4-BE49-F238E27FC236}">
                <a16:creationId xmlns:a16="http://schemas.microsoft.com/office/drawing/2014/main" id="{A785856F-FD4A-5FE6-8E36-5E7315678C49}"/>
              </a:ext>
            </a:extLst>
          </p:cNvPr>
          <p:cNvSpPr txBox="1">
            <a:spLocks/>
          </p:cNvSpPr>
          <p:nvPr/>
        </p:nvSpPr>
        <p:spPr>
          <a:xfrm>
            <a:off x="7418922" y="720429"/>
            <a:ext cx="2057400" cy="273844"/>
          </a:xfrm>
          <a:prstGeom prst="rect">
            <a:avLst/>
          </a:prstGeom>
        </p:spPr>
        <p:txBody>
          <a:bodyPr vert="horz" lIns="68580" tIns="34290" rIns="68580" bIns="34290" rtlCol="0" anchor="ctr"/>
          <a:lstStyle>
            <a:defPPr>
              <a:defRPr lang="en-US"/>
            </a:defPPr>
            <a:lvl1pPr marL="0" algn="l" defTabSz="914400" rtl="0" eaLnBrk="1" latinLnBrk="0" hangingPunct="1">
              <a:defRPr sz="3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84AAE25-78A0-4BA7-A508-5352087754D9}" type="datetimeFigureOut">
              <a:rPr lang="en-GB" sz="2400" u="sng"/>
              <a:pPr/>
              <a:t>24/06/2025</a:t>
            </a:fld>
            <a:endParaRPr lang="en-GB" sz="2400" u="sng" dirty="0"/>
          </a:p>
        </p:txBody>
      </p:sp>
      <p:grpSp>
        <p:nvGrpSpPr>
          <p:cNvPr id="2" name="Group 1">
            <a:extLst>
              <a:ext uri="{FF2B5EF4-FFF2-40B4-BE49-F238E27FC236}">
                <a16:creationId xmlns:a16="http://schemas.microsoft.com/office/drawing/2014/main" id="{E9C20B5F-E72E-E76D-3F2D-D4F80785C844}"/>
              </a:ext>
            </a:extLst>
          </p:cNvPr>
          <p:cNvGrpSpPr/>
          <p:nvPr/>
        </p:nvGrpSpPr>
        <p:grpSpPr>
          <a:xfrm>
            <a:off x="0" y="6171162"/>
            <a:ext cx="9933482" cy="686838"/>
            <a:chOff x="0" y="5942216"/>
            <a:chExt cx="13244642" cy="915784"/>
          </a:xfrm>
        </p:grpSpPr>
        <p:sp>
          <p:nvSpPr>
            <p:cNvPr id="4" name="Rectangle 3">
              <a:extLst>
                <a:ext uri="{FF2B5EF4-FFF2-40B4-BE49-F238E27FC236}">
                  <a16:creationId xmlns:a16="http://schemas.microsoft.com/office/drawing/2014/main" id="{BB341308-7A40-CEFE-C75E-0B6CF3A02DC3}"/>
                </a:ext>
              </a:extLst>
            </p:cNvPr>
            <p:cNvSpPr/>
            <p:nvPr/>
          </p:nvSpPr>
          <p:spPr>
            <a:xfrm>
              <a:off x="0" y="5942216"/>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TextBox 4">
              <a:extLst>
                <a:ext uri="{FF2B5EF4-FFF2-40B4-BE49-F238E27FC236}">
                  <a16:creationId xmlns:a16="http://schemas.microsoft.com/office/drawing/2014/main" id="{2AC5B548-89D5-FBF5-E853-EBA22EF14A72}"/>
                </a:ext>
              </a:extLst>
            </p:cNvPr>
            <p:cNvSpPr txBox="1"/>
            <p:nvPr/>
          </p:nvSpPr>
          <p:spPr>
            <a:xfrm>
              <a:off x="2601661" y="6224831"/>
              <a:ext cx="10642981" cy="430887"/>
            </a:xfrm>
            <a:prstGeom prst="rect">
              <a:avLst/>
            </a:prstGeom>
            <a:noFill/>
          </p:spPr>
          <p:txBody>
            <a:bodyPr wrap="square" rtlCol="0">
              <a:spAutoFit/>
            </a:bodyPr>
            <a:lstStyle/>
            <a:p>
              <a:r>
                <a:rPr lang="en-GB" sz="1500" b="1" dirty="0">
                  <a:solidFill>
                    <a:schemeClr val="bg1"/>
                  </a:solidFill>
                </a:rPr>
                <a:t>SIT IN YOUR SEAT | COMPLETE THE DO NOW IN SILENCE WITHIN 5 MINUTES</a:t>
              </a:r>
            </a:p>
          </p:txBody>
        </p:sp>
        <p:pic>
          <p:nvPicPr>
            <p:cNvPr id="6" name="Picture 5" descr="A logo with purple and grey dots&#10;&#10;Description automatically generated">
              <a:extLst>
                <a:ext uri="{FF2B5EF4-FFF2-40B4-BE49-F238E27FC236}">
                  <a16:creationId xmlns:a16="http://schemas.microsoft.com/office/drawing/2014/main" id="{2823D173-2120-8857-142C-96379C0228AC}"/>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10" name="TextBox 9">
              <a:extLst>
                <a:ext uri="{FF2B5EF4-FFF2-40B4-BE49-F238E27FC236}">
                  <a16:creationId xmlns:a16="http://schemas.microsoft.com/office/drawing/2014/main" id="{659221A0-413C-0AD7-AE61-54B8CD00B280}"/>
                </a:ext>
              </a:extLst>
            </p:cNvPr>
            <p:cNvSpPr txBox="1"/>
            <p:nvPr/>
          </p:nvSpPr>
          <p:spPr>
            <a:xfrm>
              <a:off x="713083" y="6105443"/>
              <a:ext cx="3417897" cy="677108"/>
            </a:xfrm>
            <a:prstGeom prst="rect">
              <a:avLst/>
            </a:prstGeom>
            <a:noFill/>
          </p:spPr>
          <p:txBody>
            <a:bodyPr wrap="square" rtlCol="0">
              <a:spAutoFit/>
            </a:bodyPr>
            <a:lstStyle/>
            <a:p>
              <a:r>
                <a:rPr lang="en-GB" sz="1350" b="1" dirty="0">
                  <a:solidFill>
                    <a:schemeClr val="bg1"/>
                  </a:solidFill>
                </a:rPr>
                <a:t>SHARP </a:t>
              </a:r>
            </a:p>
            <a:p>
              <a:r>
                <a:rPr lang="en-GB" sz="1350" b="1" dirty="0">
                  <a:solidFill>
                    <a:schemeClr val="bg1"/>
                  </a:solidFill>
                </a:rPr>
                <a:t>START</a:t>
              </a:r>
            </a:p>
          </p:txBody>
        </p:sp>
      </p:grpSp>
      <p:pic>
        <p:nvPicPr>
          <p:cNvPr id="11" name="Picture 10">
            <a:extLst>
              <a:ext uri="{FF2B5EF4-FFF2-40B4-BE49-F238E27FC236}">
                <a16:creationId xmlns:a16="http://schemas.microsoft.com/office/drawing/2014/main" id="{6531D923-D3F0-0B8A-6EF5-8333DC46430B}"/>
              </a:ext>
            </a:extLst>
          </p:cNvPr>
          <p:cNvPicPr>
            <a:picLocks noChangeAspect="1"/>
          </p:cNvPicPr>
          <p:nvPr/>
        </p:nvPicPr>
        <p:blipFill>
          <a:blip r:embed="rId4"/>
          <a:stretch>
            <a:fillRect/>
          </a:stretch>
        </p:blipFill>
        <p:spPr>
          <a:xfrm>
            <a:off x="1286806" y="6311684"/>
            <a:ext cx="442960" cy="442960"/>
          </a:xfrm>
          <a:prstGeom prst="rect">
            <a:avLst/>
          </a:prstGeom>
        </p:spPr>
      </p:pic>
      <p:graphicFrame>
        <p:nvGraphicFramePr>
          <p:cNvPr id="3" name="Table 2">
            <a:extLst>
              <a:ext uri="{FF2B5EF4-FFF2-40B4-BE49-F238E27FC236}">
                <a16:creationId xmlns:a16="http://schemas.microsoft.com/office/drawing/2014/main" id="{F72064A5-FC48-BCB1-B4E2-645F0984C244}"/>
              </a:ext>
            </a:extLst>
          </p:cNvPr>
          <p:cNvGraphicFramePr>
            <a:graphicFrameLocks noGrp="1"/>
          </p:cNvGraphicFramePr>
          <p:nvPr>
            <p:extLst>
              <p:ext uri="{D42A27DB-BD31-4B8C-83A1-F6EECF244321}">
                <p14:modId xmlns:p14="http://schemas.microsoft.com/office/powerpoint/2010/main" val="341655499"/>
              </p:ext>
            </p:extLst>
          </p:nvPr>
        </p:nvGraphicFramePr>
        <p:xfrm>
          <a:off x="455364" y="2074777"/>
          <a:ext cx="8258978" cy="3566160"/>
        </p:xfrm>
        <a:graphic>
          <a:graphicData uri="http://schemas.openxmlformats.org/drawingml/2006/table">
            <a:tbl>
              <a:tblPr firstRow="1" bandRow="1">
                <a:tableStyleId>{5940675A-B579-460E-94D1-54222C63F5DA}</a:tableStyleId>
              </a:tblPr>
              <a:tblGrid>
                <a:gridCol w="2166650">
                  <a:extLst>
                    <a:ext uri="{9D8B030D-6E8A-4147-A177-3AD203B41FA5}">
                      <a16:colId xmlns:a16="http://schemas.microsoft.com/office/drawing/2014/main" val="2673425707"/>
                    </a:ext>
                  </a:extLst>
                </a:gridCol>
                <a:gridCol w="6092328">
                  <a:extLst>
                    <a:ext uri="{9D8B030D-6E8A-4147-A177-3AD203B41FA5}">
                      <a16:colId xmlns:a16="http://schemas.microsoft.com/office/drawing/2014/main" val="4152220508"/>
                    </a:ext>
                  </a:extLst>
                </a:gridCol>
              </a:tblGrid>
              <a:tr h="790256">
                <a:tc>
                  <a:txBody>
                    <a:bodyPr/>
                    <a:lstStyle/>
                    <a:p>
                      <a:r>
                        <a:rPr lang="en-GB" b="1" dirty="0">
                          <a:latin typeface="+mn-lt"/>
                        </a:rPr>
                        <a:t>Q1:</a:t>
                      </a:r>
                    </a:p>
                    <a:p>
                      <a:r>
                        <a:rPr lang="en-GB" b="1" dirty="0">
                          <a:latin typeface="+mn-lt"/>
                        </a:rPr>
                        <a:t>Write down a behaviour you learned as a child.</a:t>
                      </a:r>
                    </a:p>
                  </a:txBody>
                  <a:tcPr/>
                </a:tc>
                <a:tc>
                  <a:txBody>
                    <a:bodyPr/>
                    <a:lstStyle/>
                    <a:p>
                      <a:endParaRPr lang="en-GB" b="1" dirty="0">
                        <a:latin typeface="+mn-lt"/>
                      </a:endParaRPr>
                    </a:p>
                  </a:txBody>
                  <a:tcPr/>
                </a:tc>
                <a:extLst>
                  <a:ext uri="{0D108BD9-81ED-4DB2-BD59-A6C34878D82A}">
                    <a16:rowId xmlns:a16="http://schemas.microsoft.com/office/drawing/2014/main" val="2270675959"/>
                  </a:ext>
                </a:extLst>
              </a:tr>
              <a:tr h="790256">
                <a:tc>
                  <a:txBody>
                    <a:bodyPr/>
                    <a:lstStyle/>
                    <a:p>
                      <a:r>
                        <a:rPr lang="en-GB" b="1" dirty="0">
                          <a:latin typeface="+mn-lt"/>
                        </a:rPr>
                        <a:t>Q2:</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latin typeface="+mn-lt"/>
                        </a:rPr>
                        <a:t>Who taught you this? (Family, school, media?)</a:t>
                      </a:r>
                    </a:p>
                  </a:txBody>
                  <a:tcPr/>
                </a:tc>
                <a:tc>
                  <a:txBody>
                    <a:bodyPr/>
                    <a:lstStyle/>
                    <a:p>
                      <a:endParaRPr lang="en-GB" b="1">
                        <a:latin typeface="+mn-lt"/>
                      </a:endParaRPr>
                    </a:p>
                  </a:txBody>
                  <a:tcPr/>
                </a:tc>
                <a:extLst>
                  <a:ext uri="{0D108BD9-81ED-4DB2-BD59-A6C34878D82A}">
                    <a16:rowId xmlns:a16="http://schemas.microsoft.com/office/drawing/2014/main" val="1445322727"/>
                  </a:ext>
                </a:extLst>
              </a:tr>
              <a:tr h="790256">
                <a:tc>
                  <a:txBody>
                    <a:bodyPr/>
                    <a:lstStyle/>
                    <a:p>
                      <a:r>
                        <a:rPr lang="en-GB" b="1" dirty="0">
                          <a:latin typeface="+mn-lt"/>
                        </a:rPr>
                        <a:t>Q3:</a:t>
                      </a:r>
                    </a:p>
                    <a:p>
                      <a:pPr marL="0" marR="0" lvl="0" indent="0" algn="l" defTabSz="457200" rtl="0" eaLnBrk="1" fontAlgn="auto" latinLnBrk="0" hangingPunct="1">
                        <a:lnSpc>
                          <a:spcPct val="100000"/>
                        </a:lnSpc>
                        <a:spcBef>
                          <a:spcPts val="0"/>
                        </a:spcBef>
                        <a:spcAft>
                          <a:spcPts val="0"/>
                        </a:spcAft>
                        <a:buClrTx/>
                        <a:buSzTx/>
                        <a:buFontTx/>
                        <a:buNone/>
                        <a:tabLst/>
                        <a:defRPr/>
                      </a:pPr>
                      <a:r>
                        <a:rPr lang="en-GB" b="1" dirty="0">
                          <a:latin typeface="+mn-lt"/>
                        </a:rPr>
                        <a:t>Is this behaviour universal or cultural?</a:t>
                      </a:r>
                    </a:p>
                  </a:txBody>
                  <a:tcPr/>
                </a:tc>
                <a:tc>
                  <a:txBody>
                    <a:bodyPr/>
                    <a:lstStyle/>
                    <a:p>
                      <a:endParaRPr lang="en-GB" b="1" dirty="0">
                        <a:latin typeface="+mn-lt"/>
                      </a:endParaRPr>
                    </a:p>
                  </a:txBody>
                  <a:tcPr/>
                </a:tc>
                <a:extLst>
                  <a:ext uri="{0D108BD9-81ED-4DB2-BD59-A6C34878D82A}">
                    <a16:rowId xmlns:a16="http://schemas.microsoft.com/office/drawing/2014/main" val="3109873185"/>
                  </a:ext>
                </a:extLst>
              </a:tr>
            </a:tbl>
          </a:graphicData>
        </a:graphic>
      </p:graphicFrame>
    </p:spTree>
    <p:extLst>
      <p:ext uri="{BB962C8B-B14F-4D97-AF65-F5344CB8AC3E}">
        <p14:creationId xmlns:p14="http://schemas.microsoft.com/office/powerpoint/2010/main" val="3718804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C4934-FA14-36AB-D183-D06E7BC547C3}"/>
              </a:ext>
            </a:extLst>
          </p:cNvPr>
          <p:cNvSpPr>
            <a:spLocks noGrp="1"/>
          </p:cNvSpPr>
          <p:nvPr>
            <p:ph type="title"/>
          </p:nvPr>
        </p:nvSpPr>
        <p:spPr>
          <a:xfrm>
            <a:off x="269913" y="227033"/>
            <a:ext cx="8229600" cy="1143000"/>
          </a:xfrm>
        </p:spPr>
        <p:txBody>
          <a:bodyPr>
            <a:normAutofit/>
          </a:bodyPr>
          <a:lstStyle/>
          <a:p>
            <a:pPr algn="l"/>
            <a:r>
              <a:rPr lang="en-GB" sz="4000" dirty="0"/>
              <a:t>The nature nurture debate…</a:t>
            </a:r>
          </a:p>
        </p:txBody>
      </p:sp>
      <p:sp>
        <p:nvSpPr>
          <p:cNvPr id="4" name="TextBox 3">
            <a:extLst>
              <a:ext uri="{FF2B5EF4-FFF2-40B4-BE49-F238E27FC236}">
                <a16:creationId xmlns:a16="http://schemas.microsoft.com/office/drawing/2014/main" id="{21BA147E-519E-E450-728C-188B7A009655}"/>
              </a:ext>
            </a:extLst>
          </p:cNvPr>
          <p:cNvSpPr txBox="1"/>
          <p:nvPr/>
        </p:nvSpPr>
        <p:spPr>
          <a:xfrm>
            <a:off x="269913" y="1208059"/>
            <a:ext cx="8229600" cy="2215991"/>
          </a:xfrm>
          <a:prstGeom prst="rect">
            <a:avLst/>
          </a:prstGeom>
          <a:noFill/>
        </p:spPr>
        <p:txBody>
          <a:bodyPr wrap="square">
            <a:spAutoFit/>
          </a:bodyPr>
          <a:lstStyle/>
          <a:p>
            <a:r>
              <a:rPr lang="en-GB" sz="2400" dirty="0"/>
              <a:t>Do you think behaviour is mostly caused by nature (genetics/biology) or nurture (upbringing/society)?</a:t>
            </a:r>
          </a:p>
          <a:p>
            <a:endParaRPr lang="en-GB" sz="2400" dirty="0"/>
          </a:p>
          <a:p>
            <a:r>
              <a:rPr lang="en-GB" sz="2400" dirty="0"/>
              <a:t>For each word that appears decide if it is nature or nurture – write this onto your MWB. </a:t>
            </a:r>
          </a:p>
          <a:p>
            <a:endParaRPr lang="en-GB" dirty="0"/>
          </a:p>
        </p:txBody>
      </p:sp>
      <p:sp>
        <p:nvSpPr>
          <p:cNvPr id="7" name="TextBox 6">
            <a:extLst>
              <a:ext uri="{FF2B5EF4-FFF2-40B4-BE49-F238E27FC236}">
                <a16:creationId xmlns:a16="http://schemas.microsoft.com/office/drawing/2014/main" id="{222B0128-AF7C-24E3-8387-35ED99ED2B22}"/>
              </a:ext>
            </a:extLst>
          </p:cNvPr>
          <p:cNvSpPr txBox="1"/>
          <p:nvPr/>
        </p:nvSpPr>
        <p:spPr>
          <a:xfrm>
            <a:off x="313332" y="3571851"/>
            <a:ext cx="4572000" cy="2308324"/>
          </a:xfrm>
          <a:prstGeom prst="rect">
            <a:avLst/>
          </a:prstGeom>
          <a:noFill/>
        </p:spPr>
        <p:txBody>
          <a:bodyPr wrap="square">
            <a:spAutoFit/>
          </a:bodyPr>
          <a:lstStyle/>
          <a:p>
            <a:pPr marL="285750" indent="-285750">
              <a:buFont typeface="Arial" panose="020B0604020202020204" pitchFamily="34" charset="0"/>
              <a:buChar char="•"/>
            </a:pPr>
            <a:r>
              <a:rPr lang="en-GB" sz="2400" dirty="0"/>
              <a:t>Intelligence</a:t>
            </a:r>
          </a:p>
          <a:p>
            <a:pPr marL="285750" indent="-285750">
              <a:buFont typeface="Arial" panose="020B0604020202020204" pitchFamily="34" charset="0"/>
              <a:buChar char="•"/>
            </a:pPr>
            <a:r>
              <a:rPr lang="en-GB" sz="2400" dirty="0"/>
              <a:t>Aggression</a:t>
            </a:r>
          </a:p>
          <a:p>
            <a:pPr marL="285750" indent="-285750">
              <a:buFont typeface="Arial" panose="020B0604020202020204" pitchFamily="34" charset="0"/>
              <a:buChar char="•"/>
            </a:pPr>
            <a:r>
              <a:rPr lang="en-GB" sz="2400" dirty="0"/>
              <a:t>Gender roles</a:t>
            </a:r>
          </a:p>
          <a:p>
            <a:pPr marL="285750" indent="-285750">
              <a:buFont typeface="Arial" panose="020B0604020202020204" pitchFamily="34" charset="0"/>
              <a:buChar char="•"/>
            </a:pPr>
            <a:r>
              <a:rPr lang="en-GB" sz="2400" dirty="0"/>
              <a:t>Musical talent</a:t>
            </a:r>
          </a:p>
          <a:p>
            <a:pPr marL="285750" indent="-285750">
              <a:buFont typeface="Arial" panose="020B0604020202020204" pitchFamily="34" charset="0"/>
              <a:buChar char="•"/>
            </a:pPr>
            <a:r>
              <a:rPr lang="en-GB" sz="2400" dirty="0"/>
              <a:t>Shyness</a:t>
            </a:r>
          </a:p>
          <a:p>
            <a:pPr marL="285750" indent="-285750">
              <a:buFont typeface="Arial" panose="020B0604020202020204" pitchFamily="34" charset="0"/>
              <a:buChar char="•"/>
            </a:pPr>
            <a:r>
              <a:rPr lang="en-GB" sz="2400" dirty="0"/>
              <a:t>Criminal behaviour</a:t>
            </a:r>
          </a:p>
        </p:txBody>
      </p:sp>
      <p:grpSp>
        <p:nvGrpSpPr>
          <p:cNvPr id="8" name="Group 7">
            <a:extLst>
              <a:ext uri="{FF2B5EF4-FFF2-40B4-BE49-F238E27FC236}">
                <a16:creationId xmlns:a16="http://schemas.microsoft.com/office/drawing/2014/main" id="{969D43BB-5838-5D57-C3E2-087ABF5CB733}"/>
              </a:ext>
            </a:extLst>
          </p:cNvPr>
          <p:cNvGrpSpPr/>
          <p:nvPr/>
        </p:nvGrpSpPr>
        <p:grpSpPr>
          <a:xfrm>
            <a:off x="0" y="6116947"/>
            <a:ext cx="9313664" cy="873415"/>
            <a:chOff x="0" y="5888553"/>
            <a:chExt cx="12418218" cy="1164553"/>
          </a:xfrm>
        </p:grpSpPr>
        <p:sp>
          <p:nvSpPr>
            <p:cNvPr id="9" name="Rectangle 8">
              <a:extLst>
                <a:ext uri="{FF2B5EF4-FFF2-40B4-BE49-F238E27FC236}">
                  <a16:creationId xmlns:a16="http://schemas.microsoft.com/office/drawing/2014/main" id="{0DC1A8C3-DA36-6CF4-D701-43E0DC3B2899}"/>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0" name="TextBox 9">
              <a:extLst>
                <a:ext uri="{FF2B5EF4-FFF2-40B4-BE49-F238E27FC236}">
                  <a16:creationId xmlns:a16="http://schemas.microsoft.com/office/drawing/2014/main" id="{8F42BFE3-1A3B-851A-ACAC-4C92CFE0553E}"/>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11" name="Picture 10">
              <a:extLst>
                <a:ext uri="{FF2B5EF4-FFF2-40B4-BE49-F238E27FC236}">
                  <a16:creationId xmlns:a16="http://schemas.microsoft.com/office/drawing/2014/main" id="{411DF307-E89D-5269-F124-A9973BB37815}"/>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12" name="TextBox 11">
              <a:extLst>
                <a:ext uri="{FF2B5EF4-FFF2-40B4-BE49-F238E27FC236}">
                  <a16:creationId xmlns:a16="http://schemas.microsoft.com/office/drawing/2014/main" id="{D8A051FA-CC7B-5394-7E2D-8F113FFAD1CD}"/>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3" name="Picture 12" descr="A logo with purple and grey dots&#10;&#10;Description automatically generated">
              <a:extLst>
                <a:ext uri="{FF2B5EF4-FFF2-40B4-BE49-F238E27FC236}">
                  <a16:creationId xmlns:a16="http://schemas.microsoft.com/office/drawing/2014/main" id="{79599BC1-4CF6-8793-C6B6-25B1C0940ED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pic>
        <p:nvPicPr>
          <p:cNvPr id="4099" name="Picture 3" descr="The nature versus nurture debate is one of the oldest issues in ...">
            <a:extLst>
              <a:ext uri="{FF2B5EF4-FFF2-40B4-BE49-F238E27FC236}">
                <a16:creationId xmlns:a16="http://schemas.microsoft.com/office/drawing/2014/main" id="{4A046D08-650C-41A3-0A64-87D5BC0F51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5818" y="2900126"/>
            <a:ext cx="451485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234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1000"/>
                                        <p:tgtEl>
                                          <p:spTgt spid="7">
                                            <p:txEl>
                                              <p:pRg st="5" end="5"/>
                                            </p:txEl>
                                          </p:spTgt>
                                        </p:tgtEl>
                                      </p:cBhvr>
                                    </p:animEffect>
                                    <p:anim calcmode="lin" valueType="num">
                                      <p:cBhvr>
                                        <p:cTn id="4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F058DFBD-CD95-3031-98C7-496E3091EC85}"/>
              </a:ext>
            </a:extLst>
          </p:cNvPr>
          <p:cNvSpPr txBox="1">
            <a:spLocks/>
          </p:cNvSpPr>
          <p:nvPr/>
        </p:nvSpPr>
        <p:spPr>
          <a:xfrm>
            <a:off x="91852" y="1315144"/>
            <a:ext cx="8964014" cy="4704306"/>
          </a:xfrm>
          <a:prstGeom prst="rect">
            <a:avLst/>
          </a:prstGeom>
          <a:solidFill>
            <a:schemeClr val="bg2"/>
          </a:solidFill>
          <a:ln w="28575">
            <a:solidFill>
              <a:srgbClr val="7030A0"/>
            </a:solidFill>
          </a:ln>
        </p:spPr>
        <p:txBody>
          <a:bodyPr vert="horz" lIns="68580" tIns="34290" rIns="68580" bIns="3429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Do Now – </a:t>
            </a:r>
            <a:r>
              <a:rPr lang="en-GB" sz="1800" b="0" dirty="0"/>
              <a:t>Complete all questions to the best of your ability. Get your </a:t>
            </a:r>
            <a:r>
              <a:rPr lang="en-GB" sz="1800" dirty="0">
                <a:solidFill>
                  <a:srgbClr val="7030A0"/>
                </a:solidFill>
              </a:rPr>
              <a:t>purple pen </a:t>
            </a:r>
            <a:r>
              <a:rPr lang="en-GB" sz="1800" b="0" dirty="0"/>
              <a:t>ready when complete.  </a:t>
            </a:r>
          </a:p>
          <a:p>
            <a:endParaRPr lang="en-GB" sz="1800" dirty="0"/>
          </a:p>
          <a:p>
            <a:endParaRPr lang="en-GB" sz="1800" dirty="0"/>
          </a:p>
        </p:txBody>
      </p:sp>
      <p:sp>
        <p:nvSpPr>
          <p:cNvPr id="8" name="Text Placeholder 2">
            <a:extLst>
              <a:ext uri="{FF2B5EF4-FFF2-40B4-BE49-F238E27FC236}">
                <a16:creationId xmlns:a16="http://schemas.microsoft.com/office/drawing/2014/main" id="{CAF8F0D6-C054-7DBA-8F60-21474F92EC37}"/>
              </a:ext>
            </a:extLst>
          </p:cNvPr>
          <p:cNvSpPr txBox="1">
            <a:spLocks/>
          </p:cNvSpPr>
          <p:nvPr/>
        </p:nvSpPr>
        <p:spPr>
          <a:xfrm>
            <a:off x="91852" y="103356"/>
            <a:ext cx="7255420" cy="1060076"/>
          </a:xfrm>
          <a:prstGeom prst="rect">
            <a:avLst/>
          </a:prstGeom>
          <a:solidFill>
            <a:schemeClr val="bg2"/>
          </a:solidFill>
          <a:ln w="28575">
            <a:solidFill>
              <a:srgbClr val="7030A0"/>
            </a:solidFill>
          </a:ln>
        </p:spPr>
        <p:txBody>
          <a:bodyPr vert="horz" lIns="68580" tIns="34290" rIns="68580" bIns="34290" rtlCol="0">
            <a:normAutofit fontScale="8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Learning Objective(s):</a:t>
            </a:r>
          </a:p>
          <a:p>
            <a:r>
              <a:rPr lang="en-GB" sz="2600" b="0" dirty="0"/>
              <a:t>Understand what sociology is, explore key concepts: norms, values, culture, socialisation and think sociologically about everyday life.</a:t>
            </a:r>
          </a:p>
          <a:p>
            <a:endParaRPr lang="en-GB" sz="1800" dirty="0"/>
          </a:p>
          <a:p>
            <a:endParaRPr lang="en-GB" sz="1800" dirty="0"/>
          </a:p>
        </p:txBody>
      </p:sp>
      <p:sp>
        <p:nvSpPr>
          <p:cNvPr id="9" name="Date Placeholder 3">
            <a:extLst>
              <a:ext uri="{FF2B5EF4-FFF2-40B4-BE49-F238E27FC236}">
                <a16:creationId xmlns:a16="http://schemas.microsoft.com/office/drawing/2014/main" id="{A785856F-FD4A-5FE6-8E36-5E7315678C49}"/>
              </a:ext>
            </a:extLst>
          </p:cNvPr>
          <p:cNvSpPr txBox="1">
            <a:spLocks/>
          </p:cNvSpPr>
          <p:nvPr/>
        </p:nvSpPr>
        <p:spPr>
          <a:xfrm>
            <a:off x="7418922" y="720429"/>
            <a:ext cx="2057400" cy="273844"/>
          </a:xfrm>
          <a:prstGeom prst="rect">
            <a:avLst/>
          </a:prstGeom>
        </p:spPr>
        <p:txBody>
          <a:bodyPr vert="horz" lIns="68580" tIns="34290" rIns="68580" bIns="34290" rtlCol="0" anchor="ctr"/>
          <a:lstStyle>
            <a:defPPr>
              <a:defRPr lang="en-US"/>
            </a:defPPr>
            <a:lvl1pPr marL="0" algn="l" defTabSz="914400" rtl="0" eaLnBrk="1" latinLnBrk="0" hangingPunct="1">
              <a:defRPr sz="3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84AAE25-78A0-4BA7-A508-5352087754D9}" type="datetimeFigureOut">
              <a:rPr lang="en-GB" sz="2400" u="sng"/>
              <a:pPr/>
              <a:t>24/06/2025</a:t>
            </a:fld>
            <a:endParaRPr lang="en-GB" sz="2400" u="sng" dirty="0"/>
          </a:p>
        </p:txBody>
      </p:sp>
      <p:grpSp>
        <p:nvGrpSpPr>
          <p:cNvPr id="2" name="Group 1">
            <a:extLst>
              <a:ext uri="{FF2B5EF4-FFF2-40B4-BE49-F238E27FC236}">
                <a16:creationId xmlns:a16="http://schemas.microsoft.com/office/drawing/2014/main" id="{E9C20B5F-E72E-E76D-3F2D-D4F80785C844}"/>
              </a:ext>
            </a:extLst>
          </p:cNvPr>
          <p:cNvGrpSpPr/>
          <p:nvPr/>
        </p:nvGrpSpPr>
        <p:grpSpPr>
          <a:xfrm>
            <a:off x="0" y="6171162"/>
            <a:ext cx="9933482" cy="686838"/>
            <a:chOff x="0" y="5942216"/>
            <a:chExt cx="13244642" cy="915784"/>
          </a:xfrm>
        </p:grpSpPr>
        <p:sp>
          <p:nvSpPr>
            <p:cNvPr id="4" name="Rectangle 3">
              <a:extLst>
                <a:ext uri="{FF2B5EF4-FFF2-40B4-BE49-F238E27FC236}">
                  <a16:creationId xmlns:a16="http://schemas.microsoft.com/office/drawing/2014/main" id="{BB341308-7A40-CEFE-C75E-0B6CF3A02DC3}"/>
                </a:ext>
              </a:extLst>
            </p:cNvPr>
            <p:cNvSpPr/>
            <p:nvPr/>
          </p:nvSpPr>
          <p:spPr>
            <a:xfrm>
              <a:off x="0" y="5942216"/>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TextBox 4">
              <a:extLst>
                <a:ext uri="{FF2B5EF4-FFF2-40B4-BE49-F238E27FC236}">
                  <a16:creationId xmlns:a16="http://schemas.microsoft.com/office/drawing/2014/main" id="{2AC5B548-89D5-FBF5-E853-EBA22EF14A72}"/>
                </a:ext>
              </a:extLst>
            </p:cNvPr>
            <p:cNvSpPr txBox="1"/>
            <p:nvPr/>
          </p:nvSpPr>
          <p:spPr>
            <a:xfrm>
              <a:off x="2601661" y="6224831"/>
              <a:ext cx="10642981" cy="430887"/>
            </a:xfrm>
            <a:prstGeom prst="rect">
              <a:avLst/>
            </a:prstGeom>
            <a:noFill/>
          </p:spPr>
          <p:txBody>
            <a:bodyPr wrap="square" rtlCol="0">
              <a:spAutoFit/>
            </a:bodyPr>
            <a:lstStyle/>
            <a:p>
              <a:r>
                <a:rPr lang="en-GB" sz="1500" b="1" dirty="0">
                  <a:solidFill>
                    <a:schemeClr val="bg1"/>
                  </a:solidFill>
                </a:rPr>
                <a:t>SIT IN YOUR SEAT | COMPLETE THE DO NOW IN SILENCE WITHIN 5 MINUTES</a:t>
              </a:r>
            </a:p>
          </p:txBody>
        </p:sp>
        <p:pic>
          <p:nvPicPr>
            <p:cNvPr id="6" name="Picture 5" descr="A logo with purple and grey dots&#10;&#10;Description automatically generated">
              <a:extLst>
                <a:ext uri="{FF2B5EF4-FFF2-40B4-BE49-F238E27FC236}">
                  <a16:creationId xmlns:a16="http://schemas.microsoft.com/office/drawing/2014/main" id="{2823D173-2120-8857-142C-96379C0228AC}"/>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10" name="TextBox 9">
              <a:extLst>
                <a:ext uri="{FF2B5EF4-FFF2-40B4-BE49-F238E27FC236}">
                  <a16:creationId xmlns:a16="http://schemas.microsoft.com/office/drawing/2014/main" id="{659221A0-413C-0AD7-AE61-54B8CD00B280}"/>
                </a:ext>
              </a:extLst>
            </p:cNvPr>
            <p:cNvSpPr txBox="1"/>
            <p:nvPr/>
          </p:nvSpPr>
          <p:spPr>
            <a:xfrm>
              <a:off x="713083" y="6105443"/>
              <a:ext cx="3417897" cy="677108"/>
            </a:xfrm>
            <a:prstGeom prst="rect">
              <a:avLst/>
            </a:prstGeom>
            <a:noFill/>
          </p:spPr>
          <p:txBody>
            <a:bodyPr wrap="square" rtlCol="0">
              <a:spAutoFit/>
            </a:bodyPr>
            <a:lstStyle/>
            <a:p>
              <a:r>
                <a:rPr lang="en-GB" sz="1350" b="1" dirty="0">
                  <a:solidFill>
                    <a:schemeClr val="bg1"/>
                  </a:solidFill>
                </a:rPr>
                <a:t>SHARP </a:t>
              </a:r>
            </a:p>
            <a:p>
              <a:r>
                <a:rPr lang="en-GB" sz="1350" b="1" dirty="0">
                  <a:solidFill>
                    <a:schemeClr val="bg1"/>
                  </a:solidFill>
                </a:rPr>
                <a:t>START</a:t>
              </a:r>
            </a:p>
          </p:txBody>
        </p:sp>
      </p:grpSp>
      <p:pic>
        <p:nvPicPr>
          <p:cNvPr id="11" name="Picture 10">
            <a:extLst>
              <a:ext uri="{FF2B5EF4-FFF2-40B4-BE49-F238E27FC236}">
                <a16:creationId xmlns:a16="http://schemas.microsoft.com/office/drawing/2014/main" id="{6531D923-D3F0-0B8A-6EF5-8333DC46430B}"/>
              </a:ext>
            </a:extLst>
          </p:cNvPr>
          <p:cNvPicPr>
            <a:picLocks noChangeAspect="1"/>
          </p:cNvPicPr>
          <p:nvPr/>
        </p:nvPicPr>
        <p:blipFill>
          <a:blip r:embed="rId4"/>
          <a:stretch>
            <a:fillRect/>
          </a:stretch>
        </p:blipFill>
        <p:spPr>
          <a:xfrm>
            <a:off x="1286806" y="6311684"/>
            <a:ext cx="442960" cy="442960"/>
          </a:xfrm>
          <a:prstGeom prst="rect">
            <a:avLst/>
          </a:prstGeom>
        </p:spPr>
      </p:pic>
      <p:sp>
        <p:nvSpPr>
          <p:cNvPr id="13" name="TextBox 12">
            <a:extLst>
              <a:ext uri="{FF2B5EF4-FFF2-40B4-BE49-F238E27FC236}">
                <a16:creationId xmlns:a16="http://schemas.microsoft.com/office/drawing/2014/main" id="{8C971FF8-2986-D986-CE47-7F5541A675F0}"/>
              </a:ext>
            </a:extLst>
          </p:cNvPr>
          <p:cNvSpPr txBox="1"/>
          <p:nvPr/>
        </p:nvSpPr>
        <p:spPr>
          <a:xfrm>
            <a:off x="302963" y="1962357"/>
            <a:ext cx="8538073" cy="1631216"/>
          </a:xfrm>
          <a:prstGeom prst="rect">
            <a:avLst/>
          </a:prstGeom>
          <a:solidFill>
            <a:schemeClr val="accent4">
              <a:lumMod val="60000"/>
              <a:lumOff val="40000"/>
            </a:schemeClr>
          </a:solidFill>
          <a:ln>
            <a:solidFill>
              <a:schemeClr val="accent4">
                <a:lumMod val="75000"/>
              </a:schemeClr>
            </a:solidFill>
          </a:ln>
        </p:spPr>
        <p:txBody>
          <a:bodyPr wrap="square">
            <a:spAutoFit/>
          </a:bodyPr>
          <a:lstStyle/>
          <a:p>
            <a:pPr marL="0" indent="0" algn="ctr">
              <a:buNone/>
            </a:pPr>
            <a:r>
              <a:rPr lang="en-GB" sz="2000" dirty="0"/>
              <a:t>"You are an alien observing humans at a bus stop. A group of people arrive and automatically form a line, even though no one tells them to. They wait silently, occasionally checking their phones. When the bus arrives, they board in the order they arrived. One person tries to cut in and receives dirty looks, but no one says anything out loud."</a:t>
            </a:r>
          </a:p>
        </p:txBody>
      </p:sp>
      <p:sp>
        <p:nvSpPr>
          <p:cNvPr id="15" name="TextBox 14">
            <a:extLst>
              <a:ext uri="{FF2B5EF4-FFF2-40B4-BE49-F238E27FC236}">
                <a16:creationId xmlns:a16="http://schemas.microsoft.com/office/drawing/2014/main" id="{92AAE63F-065D-23A4-8C69-1C9C0C786224}"/>
              </a:ext>
            </a:extLst>
          </p:cNvPr>
          <p:cNvSpPr txBox="1"/>
          <p:nvPr/>
        </p:nvSpPr>
        <p:spPr>
          <a:xfrm>
            <a:off x="313332" y="3794678"/>
            <a:ext cx="8527704" cy="1446550"/>
          </a:xfrm>
          <a:prstGeom prst="rect">
            <a:avLst/>
          </a:prstGeom>
          <a:noFill/>
        </p:spPr>
        <p:txBody>
          <a:bodyPr wrap="square">
            <a:spAutoFit/>
          </a:bodyPr>
          <a:lstStyle/>
          <a:p>
            <a:pPr marL="342900" indent="-342900">
              <a:buAutoNum type="arabicPeriod"/>
            </a:pPr>
            <a:r>
              <a:rPr lang="en-GB" sz="2200" dirty="0"/>
              <a:t>Read the above scenario.</a:t>
            </a:r>
          </a:p>
          <a:p>
            <a:pPr marL="342900" indent="-342900">
              <a:buAutoNum type="arabicPeriod"/>
            </a:pPr>
            <a:r>
              <a:rPr lang="en-GB" sz="2200" dirty="0"/>
              <a:t>Discuss the above scenario with the person sitting next to you. </a:t>
            </a:r>
          </a:p>
          <a:p>
            <a:pPr marL="342900" indent="-342900">
              <a:buAutoNum type="arabicPeriod"/>
            </a:pPr>
            <a:r>
              <a:rPr lang="en-GB" sz="2200" dirty="0"/>
              <a:t>On your whiteboards describe it to the alien as if it has no context or understanding of human life.</a:t>
            </a:r>
          </a:p>
        </p:txBody>
      </p:sp>
    </p:spTree>
    <p:extLst>
      <p:ext uri="{BB962C8B-B14F-4D97-AF65-F5344CB8AC3E}">
        <p14:creationId xmlns:p14="http://schemas.microsoft.com/office/powerpoint/2010/main" val="867477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Social influences</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Nature refers to…</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latin typeface="+mn-lt"/>
                <a:ea typeface="MS Mincho" panose="02020609040205080304" pitchFamily="49" charset="-128"/>
                <a:cs typeface="Times New Roman" panose="02020603050405020304" pitchFamily="18" charset="0"/>
              </a:rPr>
              <a:t>Biological or genetic traits </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A person's upbringing</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749291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Social and environmental influences </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Nurture refers to…</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Biological make-up</a:t>
            </a: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Genetic influence </a:t>
            </a:r>
          </a:p>
        </p:txBody>
      </p:sp>
    </p:spTree>
    <p:extLst>
      <p:ext uri="{BB962C8B-B14F-4D97-AF65-F5344CB8AC3E}">
        <p14:creationId xmlns:p14="http://schemas.microsoft.com/office/powerpoint/2010/main" val="3250148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8F71B-E0C7-AAB3-D172-0D22DC417FE4}"/>
              </a:ext>
            </a:extLst>
          </p:cNvPr>
          <p:cNvSpPr>
            <a:spLocks noGrp="1"/>
          </p:cNvSpPr>
          <p:nvPr>
            <p:ph type="title"/>
          </p:nvPr>
        </p:nvSpPr>
        <p:spPr>
          <a:xfrm>
            <a:off x="91853" y="134235"/>
            <a:ext cx="8229600" cy="1143000"/>
          </a:xfrm>
        </p:spPr>
        <p:txBody>
          <a:bodyPr>
            <a:normAutofit/>
          </a:bodyPr>
          <a:lstStyle/>
          <a:p>
            <a:pPr algn="l"/>
            <a:r>
              <a:rPr lang="en-GB" sz="4000" dirty="0"/>
              <a:t>Scenario task…</a:t>
            </a:r>
          </a:p>
        </p:txBody>
      </p:sp>
      <p:grpSp>
        <p:nvGrpSpPr>
          <p:cNvPr id="4" name="Group 3">
            <a:extLst>
              <a:ext uri="{FF2B5EF4-FFF2-40B4-BE49-F238E27FC236}">
                <a16:creationId xmlns:a16="http://schemas.microsoft.com/office/drawing/2014/main" id="{A9795728-3A41-F134-6C13-D125EAD11099}"/>
              </a:ext>
            </a:extLst>
          </p:cNvPr>
          <p:cNvGrpSpPr/>
          <p:nvPr/>
        </p:nvGrpSpPr>
        <p:grpSpPr>
          <a:xfrm>
            <a:off x="1" y="6133520"/>
            <a:ext cx="9843401" cy="724480"/>
            <a:chOff x="0" y="5892027"/>
            <a:chExt cx="13124535" cy="965973"/>
          </a:xfrm>
        </p:grpSpPr>
        <p:sp>
          <p:nvSpPr>
            <p:cNvPr id="5" name="Rectangle 4">
              <a:extLst>
                <a:ext uri="{FF2B5EF4-FFF2-40B4-BE49-F238E27FC236}">
                  <a16:creationId xmlns:a16="http://schemas.microsoft.com/office/drawing/2014/main" id="{2441A4A8-D13A-A8AE-45CB-57F7E673708C}"/>
                </a:ext>
              </a:extLst>
            </p:cNvPr>
            <p:cNvSpPr/>
            <p:nvPr/>
          </p:nvSpPr>
          <p:spPr>
            <a:xfrm>
              <a:off x="0" y="5942216"/>
              <a:ext cx="12192000"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6" name="Picture 5" descr="A logo with purple and grey dots&#10;&#10;Description automatically generated">
              <a:extLst>
                <a:ext uri="{FF2B5EF4-FFF2-40B4-BE49-F238E27FC236}">
                  <a16:creationId xmlns:a16="http://schemas.microsoft.com/office/drawing/2014/main" id="{FD4EA10D-969B-5805-2C62-7EEF602F159E}"/>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sp>
          <p:nvSpPr>
            <p:cNvPr id="7" name="TextBox 6">
              <a:extLst>
                <a:ext uri="{FF2B5EF4-FFF2-40B4-BE49-F238E27FC236}">
                  <a16:creationId xmlns:a16="http://schemas.microsoft.com/office/drawing/2014/main" id="{6B6D1135-FA38-0345-0D1A-AC4837622E60}"/>
                </a:ext>
              </a:extLst>
            </p:cNvPr>
            <p:cNvSpPr txBox="1"/>
            <p:nvPr/>
          </p:nvSpPr>
          <p:spPr>
            <a:xfrm>
              <a:off x="638889" y="5892027"/>
              <a:ext cx="3417897" cy="677108"/>
            </a:xfrm>
            <a:prstGeom prst="rect">
              <a:avLst/>
            </a:prstGeom>
            <a:noFill/>
          </p:spPr>
          <p:txBody>
            <a:bodyPr wrap="square" rtlCol="0">
              <a:spAutoFit/>
            </a:bodyPr>
            <a:lstStyle/>
            <a:p>
              <a:r>
                <a:rPr lang="en-GB" sz="1350" b="1" dirty="0">
                  <a:solidFill>
                    <a:schemeClr val="bg1"/>
                  </a:solidFill>
                </a:rPr>
                <a:t>INDEPENDENT </a:t>
              </a:r>
            </a:p>
            <a:p>
              <a:r>
                <a:rPr lang="en-GB" sz="1350" b="1" dirty="0">
                  <a:solidFill>
                    <a:schemeClr val="bg1"/>
                  </a:solidFill>
                </a:rPr>
                <a:t>PRACTICE</a:t>
              </a:r>
            </a:p>
          </p:txBody>
        </p:sp>
        <p:pic>
          <p:nvPicPr>
            <p:cNvPr id="8" name="Picture 7">
              <a:extLst>
                <a:ext uri="{FF2B5EF4-FFF2-40B4-BE49-F238E27FC236}">
                  <a16:creationId xmlns:a16="http://schemas.microsoft.com/office/drawing/2014/main" id="{3527D1C9-C49D-195F-8B18-59EEB6285CCB}"/>
                </a:ext>
              </a:extLst>
            </p:cNvPr>
            <p:cNvPicPr>
              <a:picLocks noChangeAspect="1"/>
            </p:cNvPicPr>
            <p:nvPr/>
          </p:nvPicPr>
          <p:blipFill>
            <a:blip r:embed="rId4"/>
            <a:stretch>
              <a:fillRect/>
            </a:stretch>
          </p:blipFill>
          <p:spPr>
            <a:xfrm>
              <a:off x="1794321" y="6197568"/>
              <a:ext cx="590613" cy="590613"/>
            </a:xfrm>
            <a:prstGeom prst="rect">
              <a:avLst/>
            </a:prstGeom>
          </p:spPr>
        </p:pic>
        <p:sp>
          <p:nvSpPr>
            <p:cNvPr id="9" name="TextBox 8">
              <a:extLst>
                <a:ext uri="{FF2B5EF4-FFF2-40B4-BE49-F238E27FC236}">
                  <a16:creationId xmlns:a16="http://schemas.microsoft.com/office/drawing/2014/main" id="{B23486DA-DAC0-6F8D-3540-2685A75EB397}"/>
                </a:ext>
              </a:extLst>
            </p:cNvPr>
            <p:cNvSpPr txBox="1"/>
            <p:nvPr/>
          </p:nvSpPr>
          <p:spPr>
            <a:xfrm>
              <a:off x="2481553" y="6227152"/>
              <a:ext cx="10642982" cy="461665"/>
            </a:xfrm>
            <a:prstGeom prst="rect">
              <a:avLst/>
            </a:prstGeom>
            <a:noFill/>
          </p:spPr>
          <p:txBody>
            <a:bodyPr wrap="square" rtlCol="0">
              <a:spAutoFit/>
            </a:bodyPr>
            <a:lstStyle/>
            <a:p>
              <a:r>
                <a:rPr lang="en-GB" sz="1650" b="1" dirty="0">
                  <a:solidFill>
                    <a:schemeClr val="bg1"/>
                  </a:solidFill>
                </a:rPr>
                <a:t>FACE THE FRONT | TURN AND TALK| RAISE YOUR HAND FOR SUPPORT </a:t>
              </a:r>
            </a:p>
          </p:txBody>
        </p:sp>
      </p:grpSp>
      <p:sp>
        <p:nvSpPr>
          <p:cNvPr id="10" name="Rounded Rectangle 52">
            <a:extLst>
              <a:ext uri="{FF2B5EF4-FFF2-40B4-BE49-F238E27FC236}">
                <a16:creationId xmlns:a16="http://schemas.microsoft.com/office/drawing/2014/main" id="{5D581928-E49A-9E68-3E48-7DB3A1F5D5EB}"/>
              </a:ext>
            </a:extLst>
          </p:cNvPr>
          <p:cNvSpPr/>
          <p:nvPr/>
        </p:nvSpPr>
        <p:spPr>
          <a:xfrm>
            <a:off x="297455" y="4087259"/>
            <a:ext cx="5479339" cy="1931316"/>
          </a:xfrm>
          <a:prstGeom prst="roundRect">
            <a:avLst>
              <a:gd name="adj" fmla="val 6630"/>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 </a:t>
            </a:r>
            <a:r>
              <a:rPr lang="en-GB" sz="1350" b="1"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Success Criteria/Scaffolding</a:t>
            </a:r>
          </a:p>
          <a:p>
            <a:r>
              <a:rPr lang="en-GB" sz="2000" dirty="0">
                <a:solidFill>
                  <a:schemeClr val="tx1"/>
                </a:solidFill>
              </a:rPr>
              <a:t>Sort the scenarios into one of the three categories:</a:t>
            </a:r>
          </a:p>
          <a:p>
            <a:pPr>
              <a:buFont typeface="Arial" panose="020B0604020202020204" pitchFamily="34" charset="0"/>
              <a:buChar char="•"/>
            </a:pPr>
            <a:r>
              <a:rPr lang="en-GB" sz="2000" dirty="0">
                <a:solidFill>
                  <a:schemeClr val="tx1"/>
                </a:solidFill>
              </a:rPr>
              <a:t>Mostly Nature</a:t>
            </a:r>
          </a:p>
          <a:p>
            <a:pPr>
              <a:buFont typeface="Arial" panose="020B0604020202020204" pitchFamily="34" charset="0"/>
              <a:buChar char="•"/>
            </a:pPr>
            <a:r>
              <a:rPr lang="en-GB" sz="2000" dirty="0">
                <a:solidFill>
                  <a:schemeClr val="tx1"/>
                </a:solidFill>
              </a:rPr>
              <a:t>Mostly Nurture</a:t>
            </a:r>
          </a:p>
          <a:p>
            <a:pPr>
              <a:buFont typeface="Arial" panose="020B0604020202020204" pitchFamily="34" charset="0"/>
              <a:buChar char="•"/>
            </a:pPr>
            <a:r>
              <a:rPr lang="en-GB" sz="2000" dirty="0">
                <a:solidFill>
                  <a:schemeClr val="tx1"/>
                </a:solidFill>
              </a:rPr>
              <a:t>A mix of Both</a:t>
            </a:r>
          </a:p>
          <a:p>
            <a:r>
              <a:rPr lang="en-GB" sz="2000" dirty="0">
                <a:solidFill>
                  <a:schemeClr val="tx1"/>
                </a:solidFill>
              </a:rPr>
              <a:t>Give a reason for your choice. </a:t>
            </a:r>
          </a:p>
        </p:txBody>
      </p:sp>
      <p:sp>
        <p:nvSpPr>
          <p:cNvPr id="11" name="Rounded Rectangle 52">
            <a:extLst>
              <a:ext uri="{FF2B5EF4-FFF2-40B4-BE49-F238E27FC236}">
                <a16:creationId xmlns:a16="http://schemas.microsoft.com/office/drawing/2014/main" id="{4D95D159-E91C-7031-B4B4-293F46C92592}"/>
              </a:ext>
            </a:extLst>
          </p:cNvPr>
          <p:cNvSpPr/>
          <p:nvPr/>
        </p:nvSpPr>
        <p:spPr>
          <a:xfrm>
            <a:off x="6160757" y="4479187"/>
            <a:ext cx="1937107" cy="594360"/>
          </a:xfrm>
          <a:prstGeom prst="roundRect">
            <a:avLst>
              <a:gd name="adj" fmla="val 9665"/>
            </a:avLst>
          </a:prstGeom>
          <a:solidFill>
            <a:srgbClr val="FFF2CC"/>
          </a:solidFill>
          <a:ln w="38100">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lIns="17802" tIns="0" rIns="17802" rtlCol="0" anchor="t"/>
          <a:lstStyle/>
          <a:p>
            <a:pPr lvl="0">
              <a:lnSpc>
                <a:spcPct val="80000"/>
              </a:lnSpc>
            </a:pPr>
            <a:r>
              <a:rPr lang="en-GB" sz="1350" dirty="0">
                <a:solidFill>
                  <a:schemeClr val="tx1"/>
                </a:solidFill>
                <a:latin typeface="Roboto Black" panose="02000000000000000000" pitchFamily="2" charset="0"/>
                <a:ea typeface="Roboto Black" panose="02000000000000000000" pitchFamily="2" charset="0"/>
                <a:cs typeface="Roboto Black" panose="02000000000000000000" pitchFamily="2" charset="0"/>
              </a:rPr>
              <a:t>Time</a:t>
            </a:r>
            <a:endParaRPr lang="en-GB" sz="3300" dirty="0">
              <a:solidFill>
                <a:schemeClr val="tx1"/>
              </a:solidFill>
              <a:latin typeface="Roboto Black" panose="02000000000000000000" pitchFamily="2" charset="0"/>
              <a:ea typeface="Roboto Black" panose="02000000000000000000" pitchFamily="2" charset="0"/>
              <a:cs typeface="Roboto Black" panose="02000000000000000000" pitchFamily="2" charset="0"/>
            </a:endParaRPr>
          </a:p>
          <a:p>
            <a:pPr lvl="0"/>
            <a:r>
              <a:rPr lang="en-GB" sz="2000" dirty="0">
                <a:solidFill>
                  <a:schemeClr val="tx1"/>
                </a:solidFill>
                <a:ea typeface="Roboto" panose="02000000000000000000" pitchFamily="2" charset="0"/>
                <a:cs typeface="Roboto" panose="02000000000000000000" pitchFamily="2" charset="0"/>
              </a:rPr>
              <a:t>6 minutes</a:t>
            </a:r>
          </a:p>
          <a:p>
            <a:pPr lvl="0"/>
            <a:endParaRPr lang="en-GB" sz="3000" dirty="0">
              <a:solidFill>
                <a:schemeClr val="tx1"/>
              </a:solidFill>
              <a:latin typeface="Roboto" panose="02000000000000000000" pitchFamily="2" charset="0"/>
              <a:ea typeface="Roboto" panose="02000000000000000000" pitchFamily="2" charset="0"/>
              <a:cs typeface="Roboto" panose="02000000000000000000" pitchFamily="2" charset="0"/>
            </a:endParaRPr>
          </a:p>
        </p:txBody>
      </p:sp>
      <p:sp>
        <p:nvSpPr>
          <p:cNvPr id="12" name="Rectangle 1">
            <a:extLst>
              <a:ext uri="{FF2B5EF4-FFF2-40B4-BE49-F238E27FC236}">
                <a16:creationId xmlns:a16="http://schemas.microsoft.com/office/drawing/2014/main" id="{EEC27119-4848-7E95-7925-F2051829AD6E}"/>
              </a:ext>
            </a:extLst>
          </p:cNvPr>
          <p:cNvSpPr>
            <a:spLocks noGrp="1" noChangeArrowheads="1"/>
          </p:cNvSpPr>
          <p:nvPr>
            <p:ph idx="1"/>
          </p:nvPr>
        </p:nvSpPr>
        <p:spPr bwMode="auto">
          <a:xfrm>
            <a:off x="192796" y="1075953"/>
            <a:ext cx="8730867"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boy is naturally gifted at playing piano without lessons.</a:t>
            </a:r>
          </a:p>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child grows up in a violent household and later becomes aggressive.</a:t>
            </a:r>
          </a:p>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girl is praised for being quiet and polite.</a:t>
            </a:r>
          </a:p>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child with a genetic condition finds learning more difficult.</a:t>
            </a:r>
          </a:p>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teen copies their older sibling’s fashion and music style.</a:t>
            </a:r>
          </a:p>
          <a:p>
            <a:pPr marR="0" lvl="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400" b="0" i="0" u="none" strike="noStrike" cap="none" normalizeH="0" baseline="0" dirty="0">
                <a:ln>
                  <a:noFill/>
                </a:ln>
                <a:solidFill>
                  <a:schemeClr val="tx1"/>
                </a:solidFill>
                <a:effectLst/>
              </a:rPr>
              <a:t>A student excels in school after years of tutoring.</a:t>
            </a:r>
          </a:p>
        </p:txBody>
      </p:sp>
    </p:spTree>
    <p:extLst>
      <p:ext uri="{BB962C8B-B14F-4D97-AF65-F5344CB8AC3E}">
        <p14:creationId xmlns:p14="http://schemas.microsoft.com/office/powerpoint/2010/main" val="3809401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15D58-8AD0-F7B6-B49E-9986DE60B04B}"/>
              </a:ext>
            </a:extLst>
          </p:cNvPr>
          <p:cNvSpPr>
            <a:spLocks noGrp="1"/>
          </p:cNvSpPr>
          <p:nvPr>
            <p:ph type="title"/>
          </p:nvPr>
        </p:nvSpPr>
        <p:spPr/>
        <p:txBody>
          <a:bodyPr/>
          <a:lstStyle/>
          <a:p>
            <a:pPr algn="l"/>
            <a:r>
              <a:rPr lang="en-GB" dirty="0"/>
              <a:t>Sociological discussion…</a:t>
            </a:r>
          </a:p>
        </p:txBody>
      </p:sp>
      <p:sp>
        <p:nvSpPr>
          <p:cNvPr id="4" name="Rectangle 1">
            <a:extLst>
              <a:ext uri="{FF2B5EF4-FFF2-40B4-BE49-F238E27FC236}">
                <a16:creationId xmlns:a16="http://schemas.microsoft.com/office/drawing/2014/main" id="{F4862642-B948-43E5-E1DF-2455F6ED05BC}"/>
              </a:ext>
            </a:extLst>
          </p:cNvPr>
          <p:cNvSpPr>
            <a:spLocks noGrp="1" noChangeArrowheads="1"/>
          </p:cNvSpPr>
          <p:nvPr>
            <p:ph idx="1"/>
          </p:nvPr>
        </p:nvSpPr>
        <p:spPr bwMode="auto">
          <a:xfrm>
            <a:off x="457200" y="1929977"/>
            <a:ext cx="819564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rPr>
              <a:t>Were any hard to classify?</a:t>
            </a:r>
            <a:endParaRPr lang="en-US" altLang="en-US" sz="2400" dirty="0"/>
          </a:p>
          <a:p>
            <a:pPr marL="0" marR="0" lvl="0" indent="0" algn="l" defTabSz="914400" rtl="0" eaLnBrk="0" fontAlgn="base" latinLnBrk="0" hangingPunct="0">
              <a:lnSpc>
                <a:spcPct val="100000"/>
              </a:lnSpc>
              <a:spcBef>
                <a:spcPct val="0"/>
              </a:spcBef>
              <a:spcAft>
                <a:spcPct val="0"/>
              </a:spcAft>
              <a:buClrTx/>
              <a:buSzTx/>
              <a:buNone/>
              <a:tabLst/>
            </a:pPr>
            <a:endParaRPr kumimoji="0" lang="en-US" altLang="en-US"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rPr>
              <a:t>Why might sociologists argue it’s rarely 100% nature or nurture?</a:t>
            </a:r>
          </a:p>
        </p:txBody>
      </p:sp>
      <p:grpSp>
        <p:nvGrpSpPr>
          <p:cNvPr id="5" name="Group 4">
            <a:extLst>
              <a:ext uri="{FF2B5EF4-FFF2-40B4-BE49-F238E27FC236}">
                <a16:creationId xmlns:a16="http://schemas.microsoft.com/office/drawing/2014/main" id="{148DFDAB-06F3-FCFF-EA0A-0D87569FF255}"/>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075475E3-43EE-995A-37CA-1598E58AA600}"/>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Box 6">
              <a:extLst>
                <a:ext uri="{FF2B5EF4-FFF2-40B4-BE49-F238E27FC236}">
                  <a16:creationId xmlns:a16="http://schemas.microsoft.com/office/drawing/2014/main" id="{299A3C16-D358-A517-FA9A-98C2AD5DCF8B}"/>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8" name="Picture 7">
              <a:extLst>
                <a:ext uri="{FF2B5EF4-FFF2-40B4-BE49-F238E27FC236}">
                  <a16:creationId xmlns:a16="http://schemas.microsoft.com/office/drawing/2014/main" id="{4F86392D-96EB-EDC3-400B-51154FCAD9C8}"/>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9" name="TextBox 8">
              <a:extLst>
                <a:ext uri="{FF2B5EF4-FFF2-40B4-BE49-F238E27FC236}">
                  <a16:creationId xmlns:a16="http://schemas.microsoft.com/office/drawing/2014/main" id="{9B4E2F29-C253-7C36-4A99-26F59A9A01ED}"/>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0" name="Picture 9" descr="A logo with purple and grey dots&#10;&#10;Description automatically generated">
              <a:extLst>
                <a:ext uri="{FF2B5EF4-FFF2-40B4-BE49-F238E27FC236}">
                  <a16:creationId xmlns:a16="http://schemas.microsoft.com/office/drawing/2014/main" id="{2A70360E-3B44-49AE-38CC-F1FEACF80B42}"/>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Tree>
    <p:extLst>
      <p:ext uri="{BB962C8B-B14F-4D97-AF65-F5344CB8AC3E}">
        <p14:creationId xmlns:p14="http://schemas.microsoft.com/office/powerpoint/2010/main" val="38951273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52" y="66247"/>
            <a:ext cx="8229600" cy="1143000"/>
          </a:xfrm>
        </p:spPr>
        <p:txBody>
          <a:bodyPr>
            <a:normAutofit/>
          </a:bodyPr>
          <a:lstStyle/>
          <a:p>
            <a:pPr algn="l"/>
            <a:r>
              <a:rPr sz="4000" dirty="0"/>
              <a:t>Socialisation</a:t>
            </a:r>
            <a:r>
              <a:rPr lang="en-GB" sz="4000" dirty="0"/>
              <a:t>: stages…</a:t>
            </a:r>
            <a:endParaRPr sz="4000" dirty="0"/>
          </a:p>
        </p:txBody>
      </p:sp>
      <p:grpSp>
        <p:nvGrpSpPr>
          <p:cNvPr id="4" name="Group 3">
            <a:extLst>
              <a:ext uri="{FF2B5EF4-FFF2-40B4-BE49-F238E27FC236}">
                <a16:creationId xmlns:a16="http://schemas.microsoft.com/office/drawing/2014/main" id="{55DDA80A-79DA-D587-4105-353B95670B04}"/>
              </a:ext>
            </a:extLst>
          </p:cNvPr>
          <p:cNvGrpSpPr/>
          <p:nvPr/>
        </p:nvGrpSpPr>
        <p:grpSpPr>
          <a:xfrm>
            <a:off x="0" y="6116947"/>
            <a:ext cx="9313664" cy="873415"/>
            <a:chOff x="0" y="5888553"/>
            <a:chExt cx="12418218" cy="1164553"/>
          </a:xfrm>
        </p:grpSpPr>
        <p:sp>
          <p:nvSpPr>
            <p:cNvPr id="5" name="Rectangle 4">
              <a:extLst>
                <a:ext uri="{FF2B5EF4-FFF2-40B4-BE49-F238E27FC236}">
                  <a16:creationId xmlns:a16="http://schemas.microsoft.com/office/drawing/2014/main" id="{766ED998-65DE-FA90-460E-1006F52CDB34}"/>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Box 5">
              <a:extLst>
                <a:ext uri="{FF2B5EF4-FFF2-40B4-BE49-F238E27FC236}">
                  <a16:creationId xmlns:a16="http://schemas.microsoft.com/office/drawing/2014/main" id="{7F9CEC24-4B80-396B-47B8-59B0FDD76381}"/>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7" name="Picture 6">
              <a:extLst>
                <a:ext uri="{FF2B5EF4-FFF2-40B4-BE49-F238E27FC236}">
                  <a16:creationId xmlns:a16="http://schemas.microsoft.com/office/drawing/2014/main" id="{BD2D2939-2E01-DEE1-012F-6C4A3506B203}"/>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8" name="TextBox 7">
              <a:extLst>
                <a:ext uri="{FF2B5EF4-FFF2-40B4-BE49-F238E27FC236}">
                  <a16:creationId xmlns:a16="http://schemas.microsoft.com/office/drawing/2014/main" id="{AAD8D3B5-7F4F-A9AA-02A0-62F3C6B24C54}"/>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9" name="Picture 8" descr="A logo with purple and grey dots&#10;&#10;Description automatically generated">
              <a:extLst>
                <a:ext uri="{FF2B5EF4-FFF2-40B4-BE49-F238E27FC236}">
                  <a16:creationId xmlns:a16="http://schemas.microsoft.com/office/drawing/2014/main" id="{F6C997CA-C1DE-1770-E3EB-C73D965CD61A}"/>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
        <p:nvSpPr>
          <p:cNvPr id="13" name="TextBox 12">
            <a:extLst>
              <a:ext uri="{FF2B5EF4-FFF2-40B4-BE49-F238E27FC236}">
                <a16:creationId xmlns:a16="http://schemas.microsoft.com/office/drawing/2014/main" id="{27AD88E3-ABA8-A242-BEB1-0A429B7F9328}"/>
              </a:ext>
            </a:extLst>
          </p:cNvPr>
          <p:cNvSpPr txBox="1"/>
          <p:nvPr/>
        </p:nvSpPr>
        <p:spPr>
          <a:xfrm>
            <a:off x="220336" y="1074931"/>
            <a:ext cx="8615191" cy="2246769"/>
          </a:xfrm>
          <a:prstGeom prst="rect">
            <a:avLst/>
          </a:prstGeom>
          <a:noFill/>
        </p:spPr>
        <p:txBody>
          <a:bodyPr wrap="square">
            <a:spAutoFit/>
          </a:bodyPr>
          <a:lstStyle/>
          <a:p>
            <a:r>
              <a:rPr lang="en-GB" sz="2000" b="1" dirty="0">
                <a:highlight>
                  <a:srgbClr val="FFFF00"/>
                </a:highlight>
              </a:rPr>
              <a:t>Primary Socialisation:</a:t>
            </a:r>
          </a:p>
          <a:p>
            <a:pPr>
              <a:buFont typeface="Arial" panose="020B0604020202020204" pitchFamily="34" charset="0"/>
              <a:buChar char="•"/>
            </a:pPr>
            <a:r>
              <a:rPr lang="en-GB" sz="2000" b="1" dirty="0">
                <a:highlight>
                  <a:srgbClr val="FFFF00"/>
                </a:highlight>
              </a:rPr>
              <a:t>Definition:</a:t>
            </a:r>
            <a:r>
              <a:rPr lang="en-GB" sz="2000" dirty="0">
                <a:highlight>
                  <a:srgbClr val="FFFF00"/>
                </a:highlight>
              </a:rPr>
              <a:t> The first stage of socialisation that occurs in early childhood.</a:t>
            </a:r>
          </a:p>
          <a:p>
            <a:pPr>
              <a:buFont typeface="Arial" panose="020B0604020202020204" pitchFamily="34" charset="0"/>
              <a:buChar char="•"/>
            </a:pPr>
            <a:r>
              <a:rPr lang="en-GB" sz="2000" b="1" dirty="0">
                <a:highlight>
                  <a:srgbClr val="FFFF00"/>
                </a:highlight>
              </a:rPr>
              <a:t>Where it happens:</a:t>
            </a:r>
            <a:r>
              <a:rPr lang="en-GB" sz="2000" dirty="0">
                <a:highlight>
                  <a:srgbClr val="FFFF00"/>
                </a:highlight>
              </a:rPr>
              <a:t> Within the </a:t>
            </a:r>
            <a:r>
              <a:rPr lang="en-GB" sz="2000" b="1" dirty="0">
                <a:highlight>
                  <a:srgbClr val="FFFF00"/>
                </a:highlight>
              </a:rPr>
              <a:t>family</a:t>
            </a:r>
            <a:r>
              <a:rPr lang="en-GB" sz="2000" dirty="0">
                <a:highlight>
                  <a:srgbClr val="FFFF00"/>
                </a:highlight>
              </a:rPr>
              <a:t>.</a:t>
            </a:r>
          </a:p>
          <a:p>
            <a:pPr>
              <a:buFont typeface="Arial" panose="020B0604020202020204" pitchFamily="34" charset="0"/>
              <a:buChar char="•"/>
            </a:pPr>
            <a:r>
              <a:rPr lang="en-GB" sz="2000" b="1" dirty="0">
                <a:highlight>
                  <a:srgbClr val="FFFF00"/>
                </a:highlight>
              </a:rPr>
              <a:t>What is learned:</a:t>
            </a:r>
            <a:r>
              <a:rPr lang="en-GB" sz="2000" dirty="0">
                <a:highlight>
                  <a:srgbClr val="FFFF00"/>
                </a:highlight>
              </a:rPr>
              <a:t> Basic norms, values, language, emotional bonds, and behaviour patterns.</a:t>
            </a:r>
          </a:p>
          <a:p>
            <a:pPr>
              <a:buFont typeface="Arial" panose="020B0604020202020204" pitchFamily="34" charset="0"/>
              <a:buChar char="•"/>
            </a:pPr>
            <a:r>
              <a:rPr lang="en-GB" sz="2000" b="1" dirty="0">
                <a:highlight>
                  <a:srgbClr val="FFFF00"/>
                </a:highlight>
              </a:rPr>
              <a:t>Example:</a:t>
            </a:r>
            <a:r>
              <a:rPr lang="en-GB" sz="2000" dirty="0">
                <a:highlight>
                  <a:srgbClr val="FFFF00"/>
                </a:highlight>
              </a:rPr>
              <a:t> A child learns to say "please" and "thank you," use a spoon, or not hit others.</a:t>
            </a:r>
            <a:endParaRPr lang="en-GB" dirty="0">
              <a:highlight>
                <a:srgbClr val="FFFF00"/>
              </a:highlight>
            </a:endParaRPr>
          </a:p>
        </p:txBody>
      </p:sp>
      <p:sp>
        <p:nvSpPr>
          <p:cNvPr id="15" name="TextBox 14">
            <a:extLst>
              <a:ext uri="{FF2B5EF4-FFF2-40B4-BE49-F238E27FC236}">
                <a16:creationId xmlns:a16="http://schemas.microsoft.com/office/drawing/2014/main" id="{E1FE7DF5-0BE1-EB5F-B4FF-3FEE84B07F87}"/>
              </a:ext>
            </a:extLst>
          </p:cNvPr>
          <p:cNvSpPr txBox="1"/>
          <p:nvPr/>
        </p:nvSpPr>
        <p:spPr>
          <a:xfrm>
            <a:off x="220337" y="3325248"/>
            <a:ext cx="8615190" cy="2862322"/>
          </a:xfrm>
          <a:prstGeom prst="rect">
            <a:avLst/>
          </a:prstGeom>
          <a:noFill/>
        </p:spPr>
        <p:txBody>
          <a:bodyPr wrap="square">
            <a:spAutoFit/>
          </a:bodyPr>
          <a:lstStyle/>
          <a:p>
            <a:r>
              <a:rPr lang="en-GB" sz="2000" b="1" dirty="0">
                <a:highlight>
                  <a:srgbClr val="00FF00"/>
                </a:highlight>
              </a:rPr>
              <a:t>Secondary Socialisation:</a:t>
            </a:r>
          </a:p>
          <a:p>
            <a:pPr>
              <a:buFont typeface="Arial" panose="020B0604020202020204" pitchFamily="34" charset="0"/>
              <a:buChar char="•"/>
            </a:pPr>
            <a:r>
              <a:rPr lang="en-GB" sz="2000" b="1" dirty="0">
                <a:highlight>
                  <a:srgbClr val="00FF00"/>
                </a:highlight>
              </a:rPr>
              <a:t>Definition:</a:t>
            </a:r>
            <a:r>
              <a:rPr lang="en-GB" sz="2000" dirty="0">
                <a:highlight>
                  <a:srgbClr val="00FF00"/>
                </a:highlight>
              </a:rPr>
              <a:t> The process of learning appropriate behaviour within smaller sections of the larger society.</a:t>
            </a:r>
          </a:p>
          <a:p>
            <a:pPr>
              <a:buFont typeface="Arial" panose="020B0604020202020204" pitchFamily="34" charset="0"/>
              <a:buChar char="•"/>
            </a:pPr>
            <a:r>
              <a:rPr lang="en-GB" sz="2000" b="1" dirty="0">
                <a:highlight>
                  <a:srgbClr val="00FF00"/>
                </a:highlight>
              </a:rPr>
              <a:t>Where it happens:</a:t>
            </a:r>
            <a:r>
              <a:rPr lang="en-GB" sz="2000" dirty="0">
                <a:highlight>
                  <a:srgbClr val="00FF00"/>
                </a:highlight>
              </a:rPr>
              <a:t> Outside the family — through </a:t>
            </a:r>
            <a:r>
              <a:rPr lang="en-GB" sz="2000" b="1" dirty="0">
                <a:highlight>
                  <a:srgbClr val="00FF00"/>
                </a:highlight>
              </a:rPr>
              <a:t>schools</a:t>
            </a:r>
            <a:r>
              <a:rPr lang="en-GB" sz="2000" dirty="0">
                <a:highlight>
                  <a:srgbClr val="00FF00"/>
                </a:highlight>
              </a:rPr>
              <a:t>, </a:t>
            </a:r>
            <a:r>
              <a:rPr lang="en-GB" sz="2000" b="1" dirty="0">
                <a:highlight>
                  <a:srgbClr val="00FF00"/>
                </a:highlight>
              </a:rPr>
              <a:t>peers</a:t>
            </a:r>
            <a:r>
              <a:rPr lang="en-GB" sz="2000" dirty="0">
                <a:highlight>
                  <a:srgbClr val="00FF00"/>
                </a:highlight>
              </a:rPr>
              <a:t>, </a:t>
            </a:r>
            <a:r>
              <a:rPr lang="en-GB" sz="2000" b="1" dirty="0">
                <a:highlight>
                  <a:srgbClr val="00FF00"/>
                </a:highlight>
              </a:rPr>
              <a:t>media</a:t>
            </a:r>
            <a:r>
              <a:rPr lang="en-GB" sz="2000" dirty="0">
                <a:highlight>
                  <a:srgbClr val="00FF00"/>
                </a:highlight>
              </a:rPr>
              <a:t>, and </a:t>
            </a:r>
            <a:r>
              <a:rPr lang="en-GB" sz="2000" b="1" dirty="0">
                <a:highlight>
                  <a:srgbClr val="00FF00"/>
                </a:highlight>
              </a:rPr>
              <a:t>religion</a:t>
            </a:r>
            <a:r>
              <a:rPr lang="en-GB" sz="2000" dirty="0">
                <a:highlight>
                  <a:srgbClr val="00FF00"/>
                </a:highlight>
              </a:rPr>
              <a:t>.</a:t>
            </a:r>
          </a:p>
          <a:p>
            <a:pPr>
              <a:buFont typeface="Arial" panose="020B0604020202020204" pitchFamily="34" charset="0"/>
              <a:buChar char="•"/>
            </a:pPr>
            <a:r>
              <a:rPr lang="en-GB" sz="2000" b="1" dirty="0">
                <a:highlight>
                  <a:srgbClr val="00FF00"/>
                </a:highlight>
              </a:rPr>
              <a:t>What is learned:</a:t>
            </a:r>
            <a:r>
              <a:rPr lang="en-GB" sz="2000" dirty="0">
                <a:highlight>
                  <a:srgbClr val="00FF00"/>
                </a:highlight>
              </a:rPr>
              <a:t> Discipline, teamwork, social roles, societal expectations, and independence.</a:t>
            </a:r>
          </a:p>
          <a:p>
            <a:pPr>
              <a:buFont typeface="Arial" panose="020B0604020202020204" pitchFamily="34" charset="0"/>
              <a:buChar char="•"/>
            </a:pPr>
            <a:r>
              <a:rPr lang="en-GB" sz="2000" b="1" dirty="0">
                <a:highlight>
                  <a:srgbClr val="00FF00"/>
                </a:highlight>
              </a:rPr>
              <a:t>Example:</a:t>
            </a:r>
            <a:r>
              <a:rPr lang="en-GB" sz="2000" dirty="0">
                <a:highlight>
                  <a:srgbClr val="00FF00"/>
                </a:highlight>
              </a:rPr>
              <a:t> A student learns to follow school rules or is influenced by their friends' fashion choices.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Learning norms through your parents only</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226552"/>
            <a:ext cx="8446911" cy="996987"/>
          </a:xfrm>
        </p:spPr>
        <p:txBody>
          <a:bodyPr/>
          <a:lstStyle/>
          <a:p>
            <a:pPr>
              <a:lnSpc>
                <a:spcPct val="115000"/>
              </a:lnSpc>
              <a:spcAft>
                <a:spcPts val="1000"/>
              </a:spcAft>
            </a:pPr>
            <a:r>
              <a:rPr lang="en-GB" sz="3200" dirty="0">
                <a:latin typeface="+mj-lt"/>
              </a:rPr>
              <a:t>Which of the following best describes secondary socialisation?</a:t>
            </a:r>
            <a:endParaRPr lang="en-GB" sz="44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971925"/>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4198998"/>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273604" y="2785573"/>
            <a:ext cx="7437710" cy="643427"/>
          </a:xfrm>
          <a:prstGeom prst="rect">
            <a:avLst/>
          </a:prstGeom>
        </p:spPr>
        <p:txBody>
          <a:bodyPr vert="horz" lIns="68580" tIns="34290" rIns="68580" bIns="34290" rtlCol="0">
            <a:no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latin typeface="+mn-lt"/>
              </a:rPr>
              <a:t>Learning how to behave in new institutions like school or peer groups</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273604" y="4085339"/>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latin typeface="+mn-lt"/>
              </a:rPr>
              <a:t>Social learning that happens only in early childhood</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438434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384A6-179B-64E8-4609-E1440425C288}"/>
              </a:ext>
            </a:extLst>
          </p:cNvPr>
          <p:cNvSpPr>
            <a:spLocks noGrp="1"/>
          </p:cNvSpPr>
          <p:nvPr>
            <p:ph type="title"/>
          </p:nvPr>
        </p:nvSpPr>
        <p:spPr>
          <a:xfrm>
            <a:off x="168684" y="96079"/>
            <a:ext cx="8229600" cy="1143000"/>
          </a:xfrm>
        </p:spPr>
        <p:txBody>
          <a:bodyPr>
            <a:normAutofit/>
          </a:bodyPr>
          <a:lstStyle/>
          <a:p>
            <a:pPr algn="l"/>
            <a:r>
              <a:rPr lang="en-GB" sz="4000" dirty="0"/>
              <a:t>Socialisation: agents…</a:t>
            </a:r>
          </a:p>
        </p:txBody>
      </p:sp>
      <p:graphicFrame>
        <p:nvGraphicFramePr>
          <p:cNvPr id="4" name="Table 3">
            <a:extLst>
              <a:ext uri="{FF2B5EF4-FFF2-40B4-BE49-F238E27FC236}">
                <a16:creationId xmlns:a16="http://schemas.microsoft.com/office/drawing/2014/main" id="{A654B80B-3A75-DF29-DE4B-D19C69789FA7}"/>
              </a:ext>
            </a:extLst>
          </p:cNvPr>
          <p:cNvGraphicFramePr>
            <a:graphicFrameLocks noGrp="1"/>
          </p:cNvGraphicFramePr>
          <p:nvPr>
            <p:extLst>
              <p:ext uri="{D42A27DB-BD31-4B8C-83A1-F6EECF244321}">
                <p14:modId xmlns:p14="http://schemas.microsoft.com/office/powerpoint/2010/main" val="3748316235"/>
              </p:ext>
            </p:extLst>
          </p:nvPr>
        </p:nvGraphicFramePr>
        <p:xfrm>
          <a:off x="168684" y="1239079"/>
          <a:ext cx="8633793" cy="4727054"/>
        </p:xfrm>
        <a:graphic>
          <a:graphicData uri="http://schemas.openxmlformats.org/drawingml/2006/table">
            <a:tbl>
              <a:tblPr>
                <a:tableStyleId>{5940675A-B579-460E-94D1-54222C63F5DA}</a:tableStyleId>
              </a:tblPr>
              <a:tblGrid>
                <a:gridCol w="1582998">
                  <a:extLst>
                    <a:ext uri="{9D8B030D-6E8A-4147-A177-3AD203B41FA5}">
                      <a16:colId xmlns:a16="http://schemas.microsoft.com/office/drawing/2014/main" val="2922315086"/>
                    </a:ext>
                  </a:extLst>
                </a:gridCol>
                <a:gridCol w="3756752">
                  <a:extLst>
                    <a:ext uri="{9D8B030D-6E8A-4147-A177-3AD203B41FA5}">
                      <a16:colId xmlns:a16="http://schemas.microsoft.com/office/drawing/2014/main" val="3348207702"/>
                    </a:ext>
                  </a:extLst>
                </a:gridCol>
                <a:gridCol w="3294043">
                  <a:extLst>
                    <a:ext uri="{9D8B030D-6E8A-4147-A177-3AD203B41FA5}">
                      <a16:colId xmlns:a16="http://schemas.microsoft.com/office/drawing/2014/main" val="3619650690"/>
                    </a:ext>
                  </a:extLst>
                </a:gridCol>
              </a:tblGrid>
              <a:tr h="312135">
                <a:tc>
                  <a:txBody>
                    <a:bodyPr/>
                    <a:lstStyle/>
                    <a:p>
                      <a:r>
                        <a:rPr lang="en-GB" sz="1800" b="1" dirty="0"/>
                        <a:t>Agent</a:t>
                      </a:r>
                    </a:p>
                  </a:txBody>
                  <a:tcPr marL="78034" marR="78034" marT="39017" marB="39017" anchor="ctr"/>
                </a:tc>
                <a:tc>
                  <a:txBody>
                    <a:bodyPr/>
                    <a:lstStyle/>
                    <a:p>
                      <a:r>
                        <a:rPr lang="en-GB" sz="1800" b="1"/>
                        <a:t>Role in Socialisation</a:t>
                      </a:r>
                    </a:p>
                  </a:txBody>
                  <a:tcPr marL="78034" marR="78034" marT="39017" marB="39017" anchor="ctr"/>
                </a:tc>
                <a:tc>
                  <a:txBody>
                    <a:bodyPr/>
                    <a:lstStyle/>
                    <a:p>
                      <a:r>
                        <a:rPr lang="en-GB" sz="1800" b="1" dirty="0"/>
                        <a:t>Example</a:t>
                      </a:r>
                    </a:p>
                  </a:txBody>
                  <a:tcPr marL="78034" marR="78034" marT="39017" marB="39017" anchor="ctr"/>
                </a:tc>
                <a:extLst>
                  <a:ext uri="{0D108BD9-81ED-4DB2-BD59-A6C34878D82A}">
                    <a16:rowId xmlns:a16="http://schemas.microsoft.com/office/drawing/2014/main" val="1461948639"/>
                  </a:ext>
                </a:extLst>
              </a:tr>
              <a:tr h="780338">
                <a:tc>
                  <a:txBody>
                    <a:bodyPr/>
                    <a:lstStyle/>
                    <a:p>
                      <a:r>
                        <a:rPr lang="en-GB" sz="1800" b="1" dirty="0"/>
                        <a:t>Family</a:t>
                      </a:r>
                      <a:endParaRPr lang="en-GB" sz="1800" dirty="0"/>
                    </a:p>
                  </a:txBody>
                  <a:tcPr marL="78034" marR="78034" marT="39017" marB="39017" anchor="ctr"/>
                </a:tc>
                <a:tc>
                  <a:txBody>
                    <a:bodyPr/>
                    <a:lstStyle/>
                    <a:p>
                      <a:r>
                        <a:rPr lang="en-GB" sz="1800"/>
                        <a:t>Teaches language, morals, discipline, gender roles</a:t>
                      </a:r>
                    </a:p>
                  </a:txBody>
                  <a:tcPr marL="78034" marR="78034" marT="39017" marB="39017" anchor="ctr"/>
                </a:tc>
                <a:tc>
                  <a:txBody>
                    <a:bodyPr/>
                    <a:lstStyle/>
                    <a:p>
                      <a:r>
                        <a:rPr lang="en-GB" sz="1800"/>
                        <a:t>A child learning how to behave by observing parents</a:t>
                      </a:r>
                    </a:p>
                  </a:txBody>
                  <a:tcPr marL="78034" marR="78034" marT="39017" marB="39017" anchor="ctr"/>
                </a:tc>
                <a:extLst>
                  <a:ext uri="{0D108BD9-81ED-4DB2-BD59-A6C34878D82A}">
                    <a16:rowId xmlns:a16="http://schemas.microsoft.com/office/drawing/2014/main" val="3051120455"/>
                  </a:ext>
                </a:extLst>
              </a:tr>
              <a:tr h="546237">
                <a:tc>
                  <a:txBody>
                    <a:bodyPr/>
                    <a:lstStyle/>
                    <a:p>
                      <a:r>
                        <a:rPr lang="en-GB" sz="1800" b="1"/>
                        <a:t>Education</a:t>
                      </a:r>
                      <a:endParaRPr lang="en-GB" sz="1800"/>
                    </a:p>
                  </a:txBody>
                  <a:tcPr marL="78034" marR="78034" marT="39017" marB="39017" anchor="ctr"/>
                </a:tc>
                <a:tc>
                  <a:txBody>
                    <a:bodyPr/>
                    <a:lstStyle/>
                    <a:p>
                      <a:r>
                        <a:rPr lang="en-GB" sz="1800"/>
                        <a:t>Instils rules, knowledge, teamwork, and citizenship</a:t>
                      </a:r>
                    </a:p>
                  </a:txBody>
                  <a:tcPr marL="78034" marR="78034" marT="39017" marB="39017" anchor="ctr"/>
                </a:tc>
                <a:tc>
                  <a:txBody>
                    <a:bodyPr/>
                    <a:lstStyle/>
                    <a:p>
                      <a:r>
                        <a:rPr lang="en-GB" sz="1800"/>
                        <a:t>A teacher rewarding punctuality or effort</a:t>
                      </a:r>
                    </a:p>
                  </a:txBody>
                  <a:tcPr marL="78034" marR="78034" marT="39017" marB="39017" anchor="ctr"/>
                </a:tc>
                <a:extLst>
                  <a:ext uri="{0D108BD9-81ED-4DB2-BD59-A6C34878D82A}">
                    <a16:rowId xmlns:a16="http://schemas.microsoft.com/office/drawing/2014/main" val="3286895499"/>
                  </a:ext>
                </a:extLst>
              </a:tr>
              <a:tr h="546237">
                <a:tc>
                  <a:txBody>
                    <a:bodyPr/>
                    <a:lstStyle/>
                    <a:p>
                      <a:r>
                        <a:rPr lang="en-GB" sz="1800" b="1"/>
                        <a:t>Peer Groups</a:t>
                      </a:r>
                      <a:endParaRPr lang="en-GB" sz="1800"/>
                    </a:p>
                  </a:txBody>
                  <a:tcPr marL="78034" marR="78034" marT="39017" marB="39017" anchor="ctr"/>
                </a:tc>
                <a:tc>
                  <a:txBody>
                    <a:bodyPr/>
                    <a:lstStyle/>
                    <a:p>
                      <a:r>
                        <a:rPr lang="en-GB" sz="1800" dirty="0"/>
                        <a:t>Influence's identity, fashion, speech, and social norms</a:t>
                      </a:r>
                    </a:p>
                  </a:txBody>
                  <a:tcPr marL="78034" marR="78034" marT="39017" marB="39017" anchor="ctr"/>
                </a:tc>
                <a:tc>
                  <a:txBody>
                    <a:bodyPr/>
                    <a:lstStyle/>
                    <a:p>
                      <a:r>
                        <a:rPr lang="en-GB" sz="1800"/>
                        <a:t>Teens adopting slang or dress styles from friends</a:t>
                      </a:r>
                    </a:p>
                  </a:txBody>
                  <a:tcPr marL="78034" marR="78034" marT="39017" marB="39017" anchor="ctr"/>
                </a:tc>
                <a:extLst>
                  <a:ext uri="{0D108BD9-81ED-4DB2-BD59-A6C34878D82A}">
                    <a16:rowId xmlns:a16="http://schemas.microsoft.com/office/drawing/2014/main" val="3435407533"/>
                  </a:ext>
                </a:extLst>
              </a:tr>
              <a:tr h="780338">
                <a:tc>
                  <a:txBody>
                    <a:bodyPr/>
                    <a:lstStyle/>
                    <a:p>
                      <a:r>
                        <a:rPr lang="en-GB" sz="1800" b="1"/>
                        <a:t>Mass Media</a:t>
                      </a:r>
                      <a:endParaRPr lang="en-GB" sz="1800"/>
                    </a:p>
                  </a:txBody>
                  <a:tcPr marL="78034" marR="78034" marT="39017" marB="39017" anchor="ctr"/>
                </a:tc>
                <a:tc>
                  <a:txBody>
                    <a:bodyPr/>
                    <a:lstStyle/>
                    <a:p>
                      <a:r>
                        <a:rPr lang="en-GB" sz="1800"/>
                        <a:t>Shapes ideas on culture, body image, gender, etc.</a:t>
                      </a:r>
                    </a:p>
                  </a:txBody>
                  <a:tcPr marL="78034" marR="78034" marT="39017" marB="39017" anchor="ctr"/>
                </a:tc>
                <a:tc>
                  <a:txBody>
                    <a:bodyPr/>
                    <a:lstStyle/>
                    <a:p>
                      <a:r>
                        <a:rPr lang="en-GB" sz="1800"/>
                        <a:t>Watching TV shows that depict relationships or gender roles</a:t>
                      </a:r>
                    </a:p>
                  </a:txBody>
                  <a:tcPr marL="78034" marR="78034" marT="39017" marB="39017" anchor="ctr"/>
                </a:tc>
                <a:extLst>
                  <a:ext uri="{0D108BD9-81ED-4DB2-BD59-A6C34878D82A}">
                    <a16:rowId xmlns:a16="http://schemas.microsoft.com/office/drawing/2014/main" val="3149009962"/>
                  </a:ext>
                </a:extLst>
              </a:tr>
              <a:tr h="780338">
                <a:tc>
                  <a:txBody>
                    <a:bodyPr/>
                    <a:lstStyle/>
                    <a:p>
                      <a:r>
                        <a:rPr lang="en-GB" sz="1800" b="1"/>
                        <a:t>Religion</a:t>
                      </a:r>
                      <a:endParaRPr lang="en-GB" sz="1800"/>
                    </a:p>
                  </a:txBody>
                  <a:tcPr marL="78034" marR="78034" marT="39017" marB="39017" anchor="ctr"/>
                </a:tc>
                <a:tc>
                  <a:txBody>
                    <a:bodyPr/>
                    <a:lstStyle/>
                    <a:p>
                      <a:r>
                        <a:rPr lang="en-GB" sz="1800"/>
                        <a:t>Imparts moral values, customs, and community practices</a:t>
                      </a:r>
                    </a:p>
                  </a:txBody>
                  <a:tcPr marL="78034" marR="78034" marT="39017" marB="39017" anchor="ctr"/>
                </a:tc>
                <a:tc>
                  <a:txBody>
                    <a:bodyPr/>
                    <a:lstStyle/>
                    <a:p>
                      <a:r>
                        <a:rPr lang="en-GB" sz="1800"/>
                        <a:t>Attending religious festivals or prayers</a:t>
                      </a:r>
                    </a:p>
                  </a:txBody>
                  <a:tcPr marL="78034" marR="78034" marT="39017" marB="39017" anchor="ctr"/>
                </a:tc>
                <a:extLst>
                  <a:ext uri="{0D108BD9-81ED-4DB2-BD59-A6C34878D82A}">
                    <a16:rowId xmlns:a16="http://schemas.microsoft.com/office/drawing/2014/main" val="456793113"/>
                  </a:ext>
                </a:extLst>
              </a:tr>
              <a:tr h="780338">
                <a:tc>
                  <a:txBody>
                    <a:bodyPr/>
                    <a:lstStyle/>
                    <a:p>
                      <a:r>
                        <a:rPr lang="en-GB" sz="1800" b="1"/>
                        <a:t>Workplace</a:t>
                      </a:r>
                      <a:endParaRPr lang="en-GB" sz="1800"/>
                    </a:p>
                  </a:txBody>
                  <a:tcPr marL="78034" marR="78034" marT="39017" marB="39017" anchor="ctr"/>
                </a:tc>
                <a:tc>
                  <a:txBody>
                    <a:bodyPr/>
                    <a:lstStyle/>
                    <a:p>
                      <a:r>
                        <a:rPr lang="en-GB" sz="1800"/>
                        <a:t>Teaches adult responsibilities, hierarchy, conduct</a:t>
                      </a:r>
                    </a:p>
                  </a:txBody>
                  <a:tcPr marL="78034" marR="78034" marT="39017" marB="39017" anchor="ctr"/>
                </a:tc>
                <a:tc>
                  <a:txBody>
                    <a:bodyPr/>
                    <a:lstStyle/>
                    <a:p>
                      <a:r>
                        <a:rPr lang="en-GB" sz="1800" dirty="0"/>
                        <a:t>Following workplace dress codes or protocols</a:t>
                      </a:r>
                    </a:p>
                  </a:txBody>
                  <a:tcPr marL="78034" marR="78034" marT="39017" marB="39017" anchor="ctr"/>
                </a:tc>
                <a:extLst>
                  <a:ext uri="{0D108BD9-81ED-4DB2-BD59-A6C34878D82A}">
                    <a16:rowId xmlns:a16="http://schemas.microsoft.com/office/drawing/2014/main" val="570156348"/>
                  </a:ext>
                </a:extLst>
              </a:tr>
            </a:tbl>
          </a:graphicData>
        </a:graphic>
      </p:graphicFrame>
      <p:grpSp>
        <p:nvGrpSpPr>
          <p:cNvPr id="5" name="Group 4">
            <a:extLst>
              <a:ext uri="{FF2B5EF4-FFF2-40B4-BE49-F238E27FC236}">
                <a16:creationId xmlns:a16="http://schemas.microsoft.com/office/drawing/2014/main" id="{F030F49C-E467-461E-4F86-09CF366B03D6}"/>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CD0CFE84-5DA1-A4E3-4566-42BB0359396B}"/>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Box 6">
              <a:extLst>
                <a:ext uri="{FF2B5EF4-FFF2-40B4-BE49-F238E27FC236}">
                  <a16:creationId xmlns:a16="http://schemas.microsoft.com/office/drawing/2014/main" id="{2F76178B-3749-8DD3-22F1-C86A3B6DFFAD}"/>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8" name="Picture 7">
              <a:extLst>
                <a:ext uri="{FF2B5EF4-FFF2-40B4-BE49-F238E27FC236}">
                  <a16:creationId xmlns:a16="http://schemas.microsoft.com/office/drawing/2014/main" id="{B2A8CB78-650D-76ED-EEB5-FBE5715A437B}"/>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9" name="TextBox 8">
              <a:extLst>
                <a:ext uri="{FF2B5EF4-FFF2-40B4-BE49-F238E27FC236}">
                  <a16:creationId xmlns:a16="http://schemas.microsoft.com/office/drawing/2014/main" id="{21B0FD49-B62D-26E5-0B23-BB58F367B791}"/>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0" name="Picture 9" descr="A logo with purple and grey dots&#10;&#10;Description automatically generated">
              <a:extLst>
                <a:ext uri="{FF2B5EF4-FFF2-40B4-BE49-F238E27FC236}">
                  <a16:creationId xmlns:a16="http://schemas.microsoft.com/office/drawing/2014/main" id="{E296CB0C-7151-3502-B192-4B501102756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Tree>
    <p:extLst>
      <p:ext uri="{BB962C8B-B14F-4D97-AF65-F5344CB8AC3E}">
        <p14:creationId xmlns:p14="http://schemas.microsoft.com/office/powerpoint/2010/main" val="2025344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Peer groups </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414645" y="352695"/>
            <a:ext cx="8314709" cy="996987"/>
          </a:xfrm>
        </p:spPr>
        <p:txBody>
          <a:bodyPr/>
          <a:lstStyle/>
          <a:p>
            <a:pPr>
              <a:lnSpc>
                <a:spcPct val="115000"/>
              </a:lnSpc>
              <a:spcAft>
                <a:spcPts val="1000"/>
              </a:spcAft>
            </a:pPr>
            <a:r>
              <a:rPr lang="en-GB" sz="3200" dirty="0">
                <a:latin typeface="+mj-lt"/>
              </a:rPr>
              <a:t>What is the main agent of primary socialisation?</a:t>
            </a:r>
            <a:endParaRPr lang="en-GB" sz="44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Media </a:t>
            </a: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Family </a:t>
            </a:r>
          </a:p>
        </p:txBody>
      </p:sp>
    </p:spTree>
    <p:extLst>
      <p:ext uri="{BB962C8B-B14F-4D97-AF65-F5344CB8AC3E}">
        <p14:creationId xmlns:p14="http://schemas.microsoft.com/office/powerpoint/2010/main" val="2021739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Case Study: Genie Wiley</a:t>
            </a:r>
          </a:p>
        </p:txBody>
      </p:sp>
      <p:sp>
        <p:nvSpPr>
          <p:cNvPr id="3" name="Content Placeholder 2"/>
          <p:cNvSpPr>
            <a:spLocks noGrp="1"/>
          </p:cNvSpPr>
          <p:nvPr>
            <p:ph idx="1"/>
          </p:nvPr>
        </p:nvSpPr>
        <p:spPr/>
        <p:txBody>
          <a:bodyPr>
            <a:normAutofit/>
          </a:bodyPr>
          <a:lstStyle/>
          <a:p>
            <a:pPr marL="0" indent="0">
              <a:buNone/>
            </a:pPr>
            <a:r>
              <a:rPr lang="en-US" sz="2400" dirty="0">
                <a:effectLst/>
                <a:ea typeface="MS Mincho" panose="02020609040205080304" pitchFamily="49" charset="-128"/>
                <a:cs typeface="Times New Roman" panose="02020603050405020304" pitchFamily="18" charset="0"/>
              </a:rPr>
              <a:t>Genie Wiley was a girl discovered in the U.S. in 1970 at the age of 13. She had been isolated in a small room, tied to a potty chair, and had almost no human contact. She couldn’t speak, walk properly, or understand basic social behaviour. Researchers saw her case as a chance to study the importance of socialisation.</a:t>
            </a:r>
            <a:br>
              <a:rPr lang="en-US" sz="2400" dirty="0">
                <a:effectLst/>
                <a:ea typeface="MS Mincho" panose="02020609040205080304" pitchFamily="49" charset="-128"/>
                <a:cs typeface="Times New Roman" panose="02020603050405020304" pitchFamily="18" charset="0"/>
              </a:rPr>
            </a:br>
            <a:br>
              <a:rPr lang="en-US" sz="2400" dirty="0">
                <a:effectLst/>
                <a:ea typeface="MS Mincho" panose="02020609040205080304" pitchFamily="49" charset="-128"/>
                <a:cs typeface="Times New Roman" panose="02020603050405020304" pitchFamily="18" charset="0"/>
              </a:rPr>
            </a:br>
            <a:r>
              <a:rPr lang="en-US" sz="2400" dirty="0">
                <a:effectLst/>
                <a:ea typeface="MS Mincho" panose="02020609040205080304" pitchFamily="49" charset="-128"/>
                <a:cs typeface="Times New Roman" panose="02020603050405020304" pitchFamily="18" charset="0"/>
              </a:rPr>
              <a:t>Genie’s case raised many questions: Can language be learned after childhood? Is socialisation necessary for human development?</a:t>
            </a:r>
            <a:br>
              <a:rPr lang="en-US" sz="2400" dirty="0">
                <a:effectLst/>
                <a:ea typeface="MS Mincho" panose="02020609040205080304" pitchFamily="49" charset="-128"/>
                <a:cs typeface="Times New Roman" panose="02020603050405020304" pitchFamily="18" charset="0"/>
              </a:rPr>
            </a:br>
            <a:endParaRPr sz="4000" dirty="0"/>
          </a:p>
        </p:txBody>
      </p:sp>
      <p:grpSp>
        <p:nvGrpSpPr>
          <p:cNvPr id="4" name="Group 3">
            <a:extLst>
              <a:ext uri="{FF2B5EF4-FFF2-40B4-BE49-F238E27FC236}">
                <a16:creationId xmlns:a16="http://schemas.microsoft.com/office/drawing/2014/main" id="{C9D9662F-ED4B-4C85-9785-82FCFFA358D2}"/>
              </a:ext>
            </a:extLst>
          </p:cNvPr>
          <p:cNvGrpSpPr/>
          <p:nvPr/>
        </p:nvGrpSpPr>
        <p:grpSpPr>
          <a:xfrm>
            <a:off x="0" y="6116947"/>
            <a:ext cx="9313664" cy="873415"/>
            <a:chOff x="0" y="5888553"/>
            <a:chExt cx="12418218" cy="1164553"/>
          </a:xfrm>
        </p:grpSpPr>
        <p:sp>
          <p:nvSpPr>
            <p:cNvPr id="5" name="Rectangle 4">
              <a:extLst>
                <a:ext uri="{FF2B5EF4-FFF2-40B4-BE49-F238E27FC236}">
                  <a16:creationId xmlns:a16="http://schemas.microsoft.com/office/drawing/2014/main" id="{9114ACA5-763E-5EC5-FB27-3614B0A597AA}"/>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Box 5">
              <a:extLst>
                <a:ext uri="{FF2B5EF4-FFF2-40B4-BE49-F238E27FC236}">
                  <a16:creationId xmlns:a16="http://schemas.microsoft.com/office/drawing/2014/main" id="{208D89A7-1F01-8873-E35D-69B7742CD9F7}"/>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7" name="Picture 6">
              <a:extLst>
                <a:ext uri="{FF2B5EF4-FFF2-40B4-BE49-F238E27FC236}">
                  <a16:creationId xmlns:a16="http://schemas.microsoft.com/office/drawing/2014/main" id="{D6A61095-017A-2A56-AF98-FC1B130DA4F8}"/>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8" name="TextBox 7">
              <a:extLst>
                <a:ext uri="{FF2B5EF4-FFF2-40B4-BE49-F238E27FC236}">
                  <a16:creationId xmlns:a16="http://schemas.microsoft.com/office/drawing/2014/main" id="{FB4E7BCD-1DCB-72B3-7ADC-7B4E56744649}"/>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9" name="Picture 8" descr="A logo with purple and grey dots&#10;&#10;Description automatically generated">
              <a:extLst>
                <a:ext uri="{FF2B5EF4-FFF2-40B4-BE49-F238E27FC236}">
                  <a16:creationId xmlns:a16="http://schemas.microsoft.com/office/drawing/2014/main" id="{F2C29DAE-961B-037A-7C31-F58DD66541B9}"/>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Genie Wiley - TLC Documentary (2003)">
            <a:hlinkClick r:id="" action="ppaction://media"/>
            <a:extLst>
              <a:ext uri="{FF2B5EF4-FFF2-40B4-BE49-F238E27FC236}">
                <a16:creationId xmlns:a16="http://schemas.microsoft.com/office/drawing/2014/main" id="{5B251001-6E32-9F8E-71F7-0B86E0B50DA6}"/>
              </a:ext>
            </a:extLst>
          </p:cNvPr>
          <p:cNvPicPr>
            <a:picLocks noRot="1" noChangeAspect="1"/>
          </p:cNvPicPr>
          <p:nvPr>
            <a:videoFile r:link="rId1"/>
          </p:nvPr>
        </p:nvPicPr>
        <p:blipFill>
          <a:blip r:embed="rId3"/>
          <a:stretch>
            <a:fillRect/>
          </a:stretch>
        </p:blipFill>
        <p:spPr>
          <a:xfrm>
            <a:off x="0" y="169843"/>
            <a:ext cx="9144000" cy="5165725"/>
          </a:xfrm>
          <a:prstGeom prst="rect">
            <a:avLst/>
          </a:prstGeom>
        </p:spPr>
      </p:pic>
      <p:sp>
        <p:nvSpPr>
          <p:cNvPr id="5" name="TextBox 4">
            <a:extLst>
              <a:ext uri="{FF2B5EF4-FFF2-40B4-BE49-F238E27FC236}">
                <a16:creationId xmlns:a16="http://schemas.microsoft.com/office/drawing/2014/main" id="{A929B971-B76A-D004-F84B-F1D3C65FF64B}"/>
              </a:ext>
            </a:extLst>
          </p:cNvPr>
          <p:cNvSpPr txBox="1"/>
          <p:nvPr/>
        </p:nvSpPr>
        <p:spPr>
          <a:xfrm>
            <a:off x="1" y="5501739"/>
            <a:ext cx="9144000" cy="1107996"/>
          </a:xfrm>
          <a:prstGeom prst="rect">
            <a:avLst/>
          </a:prstGeom>
          <a:noFill/>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200" b="0" i="0" u="none" strike="noStrike" cap="none" normalizeH="0" baseline="0" dirty="0">
                <a:ln>
                  <a:noFill/>
                </a:ln>
                <a:solidFill>
                  <a:schemeClr val="tx1"/>
                </a:solidFill>
                <a:effectLst/>
                <a:latin typeface="Arial" panose="020B0604020202020204" pitchFamily="34" charset="0"/>
              </a:rPr>
              <a:t>What does Genie’s case show us about the role of socialisation?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200" b="0" i="0" u="none" strike="noStrike" cap="none" normalizeH="0" baseline="0" dirty="0">
                <a:ln>
                  <a:noFill/>
                </a:ln>
                <a:solidFill>
                  <a:schemeClr val="tx1"/>
                </a:solidFill>
                <a:effectLst/>
                <a:latin typeface="Arial" panose="020B0604020202020204" pitchFamily="34" charset="0"/>
              </a:rPr>
              <a:t>What did she lack?</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200" b="0" i="0" u="none" strike="noStrike" cap="none" normalizeH="0" baseline="0" dirty="0">
                <a:ln>
                  <a:noFill/>
                </a:ln>
                <a:solidFill>
                  <a:schemeClr val="tx1"/>
                </a:solidFill>
                <a:effectLst/>
                <a:latin typeface="Arial" panose="020B0604020202020204" pitchFamily="34" charset="0"/>
              </a:rPr>
              <a:t>Is human behaviour mostly </a:t>
            </a:r>
            <a:r>
              <a:rPr kumimoji="0" lang="en-US" altLang="en-US" sz="2200" b="0" i="1" u="none" strike="noStrike" cap="none" normalizeH="0" baseline="0" dirty="0">
                <a:ln>
                  <a:noFill/>
                </a:ln>
                <a:solidFill>
                  <a:schemeClr val="tx1"/>
                </a:solidFill>
                <a:effectLst/>
                <a:latin typeface="Arial" panose="020B0604020202020204" pitchFamily="34" charset="0"/>
              </a:rPr>
              <a:t>learned</a:t>
            </a:r>
            <a:r>
              <a:rPr kumimoji="0" lang="en-US" altLang="en-US" sz="2200" b="0" i="0" u="none" strike="noStrike" cap="none" normalizeH="0" baseline="0" dirty="0">
                <a:ln>
                  <a:noFill/>
                </a:ln>
                <a:solidFill>
                  <a:schemeClr val="tx1"/>
                </a:solidFill>
                <a:effectLst/>
                <a:latin typeface="Arial" panose="020B0604020202020204" pitchFamily="34" charset="0"/>
              </a:rPr>
              <a:t>?</a:t>
            </a:r>
          </a:p>
        </p:txBody>
      </p:sp>
    </p:spTree>
    <p:extLst>
      <p:ext uri="{BB962C8B-B14F-4D97-AF65-F5344CB8AC3E}">
        <p14:creationId xmlns:p14="http://schemas.microsoft.com/office/powerpoint/2010/main" val="211915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C20C0E8-3291-CBA8-1178-9CBE3DA519BC}"/>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9D384D22-04B4-8F2A-7CCB-6A83BB610B3C}"/>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Box 6">
              <a:extLst>
                <a:ext uri="{FF2B5EF4-FFF2-40B4-BE49-F238E27FC236}">
                  <a16:creationId xmlns:a16="http://schemas.microsoft.com/office/drawing/2014/main" id="{EC3B78B5-EED0-1B30-4184-0C73DD5C452A}"/>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8" name="Picture 7">
              <a:extLst>
                <a:ext uri="{FF2B5EF4-FFF2-40B4-BE49-F238E27FC236}">
                  <a16:creationId xmlns:a16="http://schemas.microsoft.com/office/drawing/2014/main" id="{59C9B3A3-0921-5DDC-2EC2-F64CDBCFB422}"/>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9" name="TextBox 8">
              <a:extLst>
                <a:ext uri="{FF2B5EF4-FFF2-40B4-BE49-F238E27FC236}">
                  <a16:creationId xmlns:a16="http://schemas.microsoft.com/office/drawing/2014/main" id="{F79EBCF3-944D-87F0-8C87-6A04A4931DDD}"/>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0" name="Picture 9" descr="A logo with purple and grey dots&#10;&#10;Description automatically generated">
              <a:extLst>
                <a:ext uri="{FF2B5EF4-FFF2-40B4-BE49-F238E27FC236}">
                  <a16:creationId xmlns:a16="http://schemas.microsoft.com/office/drawing/2014/main" id="{19AB50EC-312F-2EB0-67EB-EF763C160EC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pic>
        <p:nvPicPr>
          <p:cNvPr id="13" name="Picture 12">
            <a:extLst>
              <a:ext uri="{FF2B5EF4-FFF2-40B4-BE49-F238E27FC236}">
                <a16:creationId xmlns:a16="http://schemas.microsoft.com/office/drawing/2014/main" id="{6DD14AD5-D33D-A883-6F7A-3E83050D6B7B}"/>
              </a:ext>
            </a:extLst>
          </p:cNvPr>
          <p:cNvPicPr>
            <a:picLocks noChangeAspect="1"/>
          </p:cNvPicPr>
          <p:nvPr/>
        </p:nvPicPr>
        <p:blipFill>
          <a:blip r:embed="rId5"/>
          <a:srcRect l="836" t="1757"/>
          <a:stretch/>
        </p:blipFill>
        <p:spPr>
          <a:xfrm>
            <a:off x="724197" y="182030"/>
            <a:ext cx="7695605" cy="5899472"/>
          </a:xfrm>
          <a:prstGeom prst="rect">
            <a:avLst/>
          </a:prstGeom>
        </p:spPr>
      </p:pic>
    </p:spTree>
    <p:extLst>
      <p:ext uri="{BB962C8B-B14F-4D97-AF65-F5344CB8AC3E}">
        <p14:creationId xmlns:p14="http://schemas.microsoft.com/office/powerpoint/2010/main" val="3311119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Nature </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324447"/>
            <a:ext cx="8292675"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The case of Genie Wiley supports which debate?</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Nurture </a:t>
            </a:r>
          </a:p>
        </p:txBody>
      </p:sp>
    </p:spTree>
    <p:extLst>
      <p:ext uri="{BB962C8B-B14F-4D97-AF65-F5344CB8AC3E}">
        <p14:creationId xmlns:p14="http://schemas.microsoft.com/office/powerpoint/2010/main" val="6544510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sz="4000" dirty="0"/>
              <a:t>Homework / Extension</a:t>
            </a:r>
            <a:r>
              <a:rPr lang="en-GB" sz="4000" dirty="0"/>
              <a:t>…</a:t>
            </a:r>
            <a:endParaRPr sz="4000" dirty="0"/>
          </a:p>
        </p:txBody>
      </p:sp>
      <p:sp>
        <p:nvSpPr>
          <p:cNvPr id="3" name="Content Placeholder 2"/>
          <p:cNvSpPr>
            <a:spLocks noGrp="1"/>
          </p:cNvSpPr>
          <p:nvPr>
            <p:ph idx="1"/>
          </p:nvPr>
        </p:nvSpPr>
        <p:spPr/>
        <p:txBody>
          <a:bodyPr>
            <a:normAutofit/>
          </a:bodyPr>
          <a:lstStyle/>
          <a:p>
            <a:pPr marL="0" indent="0">
              <a:buNone/>
            </a:pPr>
            <a:r>
              <a:rPr sz="2400" dirty="0"/>
              <a:t>Interview a parent/guardian about their upbringing:</a:t>
            </a:r>
          </a:p>
          <a:p>
            <a:pPr marL="0" indent="0">
              <a:buNone/>
            </a:pPr>
            <a:r>
              <a:rPr sz="2400" dirty="0"/>
              <a:t>- What rules did they follow as a child?</a:t>
            </a:r>
          </a:p>
          <a:p>
            <a:pPr marL="0" indent="0">
              <a:buNone/>
            </a:pPr>
            <a:r>
              <a:rPr sz="2400" dirty="0"/>
              <a:t>- Who influenced their values?</a:t>
            </a:r>
          </a:p>
          <a:p>
            <a:pPr marL="0" indent="0">
              <a:buNone/>
            </a:pPr>
            <a:r>
              <a:rPr sz="2400" dirty="0"/>
              <a:t>- Compare their experience to your own.</a:t>
            </a:r>
          </a:p>
          <a:p>
            <a:pPr marL="0" indent="0">
              <a:buNone/>
            </a:pPr>
            <a:endParaRPr lang="en-GB" sz="2400" dirty="0"/>
          </a:p>
          <a:p>
            <a:pPr marL="0" indent="0">
              <a:buNone/>
            </a:pPr>
            <a:r>
              <a:rPr sz="2400" dirty="0"/>
              <a:t>Write a short reflection</a:t>
            </a:r>
            <a:r>
              <a:rPr lang="en-GB" sz="2400" dirty="0"/>
              <a:t> summarising what you have learnt from your interview using concepts and theories from the lesson. </a:t>
            </a:r>
            <a:endParaRPr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E8086-3B36-FFD3-DB09-CDF71C83FE1A}"/>
              </a:ext>
            </a:extLst>
          </p:cNvPr>
          <p:cNvSpPr>
            <a:spLocks noGrp="1"/>
          </p:cNvSpPr>
          <p:nvPr>
            <p:ph type="title"/>
          </p:nvPr>
        </p:nvSpPr>
        <p:spPr/>
        <p:txBody>
          <a:bodyPr>
            <a:normAutofit fontScale="90000"/>
          </a:bodyPr>
          <a:lstStyle/>
          <a:p>
            <a:pPr algn="l"/>
            <a:r>
              <a:rPr lang="en-GB" dirty="0"/>
              <a:t>Summer homework: you need to complete…</a:t>
            </a:r>
          </a:p>
        </p:txBody>
      </p:sp>
      <p:sp>
        <p:nvSpPr>
          <p:cNvPr id="3" name="Content Placeholder 2">
            <a:extLst>
              <a:ext uri="{FF2B5EF4-FFF2-40B4-BE49-F238E27FC236}">
                <a16:creationId xmlns:a16="http://schemas.microsoft.com/office/drawing/2014/main" id="{2D09218C-8EB4-8035-DCB6-53A3324F5B5E}"/>
              </a:ext>
            </a:extLst>
          </p:cNvPr>
          <p:cNvSpPr>
            <a:spLocks noGrp="1"/>
          </p:cNvSpPr>
          <p:nvPr>
            <p:ph idx="1"/>
          </p:nvPr>
        </p:nvSpPr>
        <p:spPr>
          <a:xfrm>
            <a:off x="457200" y="1600200"/>
            <a:ext cx="8229600" cy="4983162"/>
          </a:xfrm>
        </p:spPr>
        <p:txBody>
          <a:bodyPr>
            <a:normAutofit/>
          </a:bodyPr>
          <a:lstStyle/>
          <a:p>
            <a:pPr marL="342900" indent="-342900">
              <a:buFont typeface="+mj-lt"/>
              <a:buAutoNum type="arabicPeriod"/>
            </a:pPr>
            <a:r>
              <a:rPr lang="en-GB" sz="2400" dirty="0">
                <a:hlinkClick r:id="rId2"/>
              </a:rPr>
              <a:t>Introduction to AQA A-Level Sociology Getting Started | tutor2u</a:t>
            </a:r>
            <a:endParaRPr lang="en-GB" sz="2400" dirty="0"/>
          </a:p>
          <a:p>
            <a:pPr marL="342900" indent="-342900">
              <a:buFont typeface="+mj-lt"/>
              <a:buAutoNum type="arabicPeriod"/>
            </a:pPr>
            <a:r>
              <a:rPr lang="en-GB" sz="2400" dirty="0"/>
              <a:t>Sociology transition pack</a:t>
            </a:r>
          </a:p>
          <a:p>
            <a:pPr marL="342900" indent="-342900">
              <a:buFont typeface="+mj-lt"/>
              <a:buAutoNum type="arabicPeriod"/>
            </a:pPr>
            <a:r>
              <a:rPr lang="en-GB" sz="2400" dirty="0"/>
              <a:t>Article task pack </a:t>
            </a:r>
          </a:p>
          <a:p>
            <a:pPr marL="0" indent="0">
              <a:buNone/>
            </a:pPr>
            <a:endParaRPr lang="en-GB" sz="2400" dirty="0"/>
          </a:p>
          <a:p>
            <a:pPr marL="0" indent="0">
              <a:buNone/>
            </a:pPr>
            <a:r>
              <a:rPr lang="en-GB" sz="2400" dirty="0"/>
              <a:t>All instructions and links are in the packs for you to access.</a:t>
            </a:r>
          </a:p>
          <a:p>
            <a:pPr marL="0" indent="0">
              <a:buNone/>
            </a:pPr>
            <a:endParaRPr lang="en-GB" sz="2400" dirty="0"/>
          </a:p>
          <a:p>
            <a:pPr marL="0" indent="0">
              <a:buNone/>
            </a:pPr>
            <a:r>
              <a:rPr lang="en-GB" sz="2400" dirty="0"/>
              <a:t>Any issues or questions please contact:</a:t>
            </a:r>
          </a:p>
          <a:p>
            <a:r>
              <a:rPr lang="en-GB" sz="2400" dirty="0"/>
              <a:t>Mrs A. Stephens</a:t>
            </a:r>
          </a:p>
          <a:p>
            <a:r>
              <a:rPr lang="en-GB" sz="2400" dirty="0"/>
              <a:t>Room = SS1 </a:t>
            </a:r>
          </a:p>
          <a:p>
            <a:r>
              <a:rPr lang="en-GB" sz="2400" dirty="0"/>
              <a:t>Email = </a:t>
            </a:r>
            <a:r>
              <a:rPr lang="en-GB" sz="2400" dirty="0">
                <a:solidFill>
                  <a:schemeClr val="accent1"/>
                </a:solidFill>
                <a:hlinkClick r:id="rId3"/>
              </a:rPr>
              <a:t>alex.stephens@abbeyfieldschool.org.uk</a:t>
            </a:r>
            <a:r>
              <a:rPr lang="en-GB" sz="2400" dirty="0"/>
              <a:t> </a:t>
            </a:r>
          </a:p>
          <a:p>
            <a:pPr marL="0" indent="0">
              <a:buNone/>
            </a:pPr>
            <a:endParaRPr lang="en-US" sz="2400" dirty="0"/>
          </a:p>
          <a:p>
            <a:endParaRPr lang="en-GB" sz="2400" dirty="0"/>
          </a:p>
        </p:txBody>
      </p:sp>
    </p:spTree>
    <p:extLst>
      <p:ext uri="{BB962C8B-B14F-4D97-AF65-F5344CB8AC3E}">
        <p14:creationId xmlns:p14="http://schemas.microsoft.com/office/powerpoint/2010/main" val="4056953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US" sz="2800" dirty="0">
                <a:effectLst/>
                <a:latin typeface="+mn-lt"/>
                <a:ea typeface="MS Mincho" panose="02020609040205080304" pitchFamily="49" charset="-128"/>
                <a:cs typeface="Times New Roman" panose="02020603050405020304" pitchFamily="18" charset="0"/>
              </a:rPr>
              <a:t>Human biology</a:t>
            </a:r>
            <a:endParaRPr lang="en-GB" sz="2800" dirty="0">
              <a:effectLst/>
              <a:latin typeface="+mn-lt"/>
              <a:ea typeface="MS Mincho" panose="02020609040205080304" pitchFamily="49" charset="-128"/>
              <a:cs typeface="Times New Roman" panose="02020603050405020304" pitchFamily="18" charset="0"/>
            </a:endParaRPr>
          </a:p>
          <a:p>
            <a:endParaRPr lang="en-GB" sz="2100" dirty="0"/>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What does sociology primarily study?</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Human behaviour in society</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Economic and Social policy</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91289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C20C0E8-3291-CBA8-1178-9CBE3DA519BC}"/>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9D384D22-04B4-8F2A-7CCB-6A83BB610B3C}"/>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TextBox 6">
              <a:extLst>
                <a:ext uri="{FF2B5EF4-FFF2-40B4-BE49-F238E27FC236}">
                  <a16:creationId xmlns:a16="http://schemas.microsoft.com/office/drawing/2014/main" id="{EC3B78B5-EED0-1B30-4184-0C73DD5C452A}"/>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8" name="Picture 7">
              <a:extLst>
                <a:ext uri="{FF2B5EF4-FFF2-40B4-BE49-F238E27FC236}">
                  <a16:creationId xmlns:a16="http://schemas.microsoft.com/office/drawing/2014/main" id="{59C9B3A3-0921-5DDC-2EC2-F64CDBCFB422}"/>
                </a:ext>
              </a:extLst>
            </p:cNvPr>
            <p:cNvPicPr>
              <a:picLocks noChangeAspect="1"/>
            </p:cNvPicPr>
            <p:nvPr/>
          </p:nvPicPr>
          <p:blipFill>
            <a:blip r:embed="rId2"/>
            <a:stretch>
              <a:fillRect/>
            </a:stretch>
          </p:blipFill>
          <p:spPr>
            <a:xfrm>
              <a:off x="835550" y="6048218"/>
              <a:ext cx="1004888" cy="1004888"/>
            </a:xfrm>
            <a:prstGeom prst="rect">
              <a:avLst/>
            </a:prstGeom>
          </p:spPr>
        </p:pic>
        <p:sp>
          <p:nvSpPr>
            <p:cNvPr id="9" name="TextBox 8">
              <a:extLst>
                <a:ext uri="{FF2B5EF4-FFF2-40B4-BE49-F238E27FC236}">
                  <a16:creationId xmlns:a16="http://schemas.microsoft.com/office/drawing/2014/main" id="{F79EBCF3-944D-87F0-8C87-6A04A4931DDD}"/>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0" name="Picture 9" descr="A logo with purple and grey dots&#10;&#10;Description automatically generated">
              <a:extLst>
                <a:ext uri="{FF2B5EF4-FFF2-40B4-BE49-F238E27FC236}">
                  <a16:creationId xmlns:a16="http://schemas.microsoft.com/office/drawing/2014/main" id="{19AB50EC-312F-2EB0-67EB-EF763C160EC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
        <p:nvSpPr>
          <p:cNvPr id="5" name="TextBox 4">
            <a:extLst>
              <a:ext uri="{FF2B5EF4-FFF2-40B4-BE49-F238E27FC236}">
                <a16:creationId xmlns:a16="http://schemas.microsoft.com/office/drawing/2014/main" id="{9A7B89AA-9D5F-FD36-BF8B-81DB452DF43B}"/>
              </a:ext>
            </a:extLst>
          </p:cNvPr>
          <p:cNvSpPr txBox="1"/>
          <p:nvPr/>
        </p:nvSpPr>
        <p:spPr>
          <a:xfrm>
            <a:off x="313332" y="220888"/>
            <a:ext cx="8422596" cy="3416320"/>
          </a:xfrm>
          <a:prstGeom prst="rect">
            <a:avLst/>
          </a:prstGeom>
          <a:noFill/>
        </p:spPr>
        <p:txBody>
          <a:bodyPr wrap="square">
            <a:spAutoFit/>
          </a:bodyPr>
          <a:lstStyle/>
          <a:p>
            <a:r>
              <a:rPr lang="en-GB" sz="2400" dirty="0"/>
              <a:t>Key concepts sociologists refer to:</a:t>
            </a:r>
          </a:p>
          <a:p>
            <a:endParaRPr lang="en-GB" sz="2400" dirty="0"/>
          </a:p>
          <a:p>
            <a:pPr marL="342900" indent="-342900">
              <a:buFont typeface="Arial" panose="020B0604020202020204" pitchFamily="34" charset="0"/>
              <a:buChar char="•"/>
            </a:pPr>
            <a:r>
              <a:rPr lang="en-GB" sz="2400" b="1" dirty="0"/>
              <a:t>Norms: </a:t>
            </a:r>
            <a:r>
              <a:rPr lang="en-GB" sz="2400" dirty="0"/>
              <a:t>Expected patterns of behaviour.</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b="1" dirty="0"/>
              <a:t>Values: </a:t>
            </a:r>
            <a:r>
              <a:rPr lang="en-GB" sz="2400" dirty="0"/>
              <a:t>Beliefs about what is important.</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b="1" dirty="0"/>
              <a:t>Culture: </a:t>
            </a:r>
            <a:r>
              <a:rPr lang="en-GB" sz="2400" dirty="0"/>
              <a:t>The way of life of a group of people.</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b="1" dirty="0"/>
              <a:t>Socialisation: </a:t>
            </a:r>
            <a:r>
              <a:rPr lang="en-GB" sz="2400" dirty="0"/>
              <a:t>The process of learning norms and values.</a:t>
            </a:r>
          </a:p>
        </p:txBody>
      </p:sp>
      <p:pic>
        <p:nvPicPr>
          <p:cNvPr id="2051" name="Picture 3" descr="Culture » Vacances - Guide Voyage">
            <a:extLst>
              <a:ext uri="{FF2B5EF4-FFF2-40B4-BE49-F238E27FC236}">
                <a16:creationId xmlns:a16="http://schemas.microsoft.com/office/drawing/2014/main" id="{F7FF22CC-5B6B-2AA2-28AB-254EA9D7A4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812" y="3834973"/>
            <a:ext cx="2175831" cy="217583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SMSC and British Values | Hall Cross Academy">
            <a:extLst>
              <a:ext uri="{FF2B5EF4-FFF2-40B4-BE49-F238E27FC236}">
                <a16:creationId xmlns:a16="http://schemas.microsoft.com/office/drawing/2014/main" id="{51FA4C94-3A79-835A-5242-F41E3CC37C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6360" y="3790905"/>
            <a:ext cx="2267110" cy="2263966"/>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9,786 Kids Activities Illustrations - Free in SVG, PNG, EPS - IconScout">
            <a:extLst>
              <a:ext uri="{FF2B5EF4-FFF2-40B4-BE49-F238E27FC236}">
                <a16:creationId xmlns:a16="http://schemas.microsoft.com/office/drawing/2014/main" id="{B72866C8-864A-8DAD-449C-E58EF165589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7641" y="3926509"/>
            <a:ext cx="2928938"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04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Online Media 1" title="Symbols, Values &amp; Norms: Crash Course Sociology #10">
            <a:hlinkClick r:id="" action="ppaction://media"/>
            <a:extLst>
              <a:ext uri="{FF2B5EF4-FFF2-40B4-BE49-F238E27FC236}">
                <a16:creationId xmlns:a16="http://schemas.microsoft.com/office/drawing/2014/main" id="{C090C03E-F4E3-0C6B-EDDF-7D9F17C06EC0}"/>
              </a:ext>
            </a:extLst>
          </p:cNvPr>
          <p:cNvPicPr>
            <a:picLocks noRot="1" noChangeAspect="1"/>
          </p:cNvPicPr>
          <p:nvPr>
            <a:videoFile r:link="rId1"/>
          </p:nvPr>
        </p:nvPicPr>
        <p:blipFill>
          <a:blip r:embed="rId4"/>
          <a:stretch>
            <a:fillRect/>
          </a:stretch>
        </p:blipFill>
        <p:spPr>
          <a:xfrm>
            <a:off x="456999" y="1228658"/>
            <a:ext cx="8178799" cy="4621021"/>
          </a:xfrm>
          <a:prstGeom prst="rect">
            <a:avLst/>
          </a:prstGeom>
        </p:spPr>
      </p:pic>
      <p:sp>
        <p:nvSpPr>
          <p:cNvPr id="3" name="Title 2">
            <a:extLst>
              <a:ext uri="{FF2B5EF4-FFF2-40B4-BE49-F238E27FC236}">
                <a16:creationId xmlns:a16="http://schemas.microsoft.com/office/drawing/2014/main" id="{627FD6EA-2FA2-7FDE-1178-FE7A91652156}"/>
              </a:ext>
            </a:extLst>
          </p:cNvPr>
          <p:cNvSpPr>
            <a:spLocks noGrp="1"/>
          </p:cNvSpPr>
          <p:nvPr>
            <p:ph type="title"/>
          </p:nvPr>
        </p:nvSpPr>
        <p:spPr>
          <a:xfrm>
            <a:off x="431598" y="36532"/>
            <a:ext cx="8229600" cy="1143000"/>
          </a:xfrm>
        </p:spPr>
        <p:txBody>
          <a:bodyPr>
            <a:normAutofit/>
          </a:bodyPr>
          <a:lstStyle/>
          <a:p>
            <a:r>
              <a:rPr lang="en-GB" sz="4000" dirty="0"/>
              <a:t>Sociological concepts… </a:t>
            </a:r>
          </a:p>
        </p:txBody>
      </p:sp>
      <p:grpSp>
        <p:nvGrpSpPr>
          <p:cNvPr id="5" name="Group 4">
            <a:extLst>
              <a:ext uri="{FF2B5EF4-FFF2-40B4-BE49-F238E27FC236}">
                <a16:creationId xmlns:a16="http://schemas.microsoft.com/office/drawing/2014/main" id="{38959D0B-3A02-2500-9BBE-E9DC7F9E3BA6}"/>
              </a:ext>
            </a:extLst>
          </p:cNvPr>
          <p:cNvGrpSpPr/>
          <p:nvPr/>
        </p:nvGrpSpPr>
        <p:grpSpPr>
          <a:xfrm>
            <a:off x="0" y="6116947"/>
            <a:ext cx="9313664" cy="873415"/>
            <a:chOff x="0" y="5888553"/>
            <a:chExt cx="12418218" cy="1164553"/>
          </a:xfrm>
        </p:grpSpPr>
        <p:sp>
          <p:nvSpPr>
            <p:cNvPr id="6" name="Rectangle 5">
              <a:extLst>
                <a:ext uri="{FF2B5EF4-FFF2-40B4-BE49-F238E27FC236}">
                  <a16:creationId xmlns:a16="http://schemas.microsoft.com/office/drawing/2014/main" id="{9C1268B0-459B-CC69-2A45-490FB98237ED}"/>
                </a:ext>
              </a:extLst>
            </p:cNvPr>
            <p:cNvSpPr/>
            <p:nvPr/>
          </p:nvSpPr>
          <p:spPr>
            <a:xfrm>
              <a:off x="0" y="5966993"/>
              <a:ext cx="12191999" cy="91578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8" name="TextBox 7">
              <a:extLst>
                <a:ext uri="{FF2B5EF4-FFF2-40B4-BE49-F238E27FC236}">
                  <a16:creationId xmlns:a16="http://schemas.microsoft.com/office/drawing/2014/main" id="{6AFBFD68-BEDF-52B6-D0B3-70C40A922ADA}"/>
                </a:ext>
              </a:extLst>
            </p:cNvPr>
            <p:cNvSpPr txBox="1"/>
            <p:nvPr/>
          </p:nvSpPr>
          <p:spPr>
            <a:xfrm>
              <a:off x="609332" y="5888553"/>
              <a:ext cx="1695984" cy="400109"/>
            </a:xfrm>
            <a:prstGeom prst="rect">
              <a:avLst/>
            </a:prstGeom>
            <a:noFill/>
          </p:spPr>
          <p:txBody>
            <a:bodyPr wrap="square" rtlCol="0">
              <a:spAutoFit/>
            </a:bodyPr>
            <a:lstStyle/>
            <a:p>
              <a:r>
                <a:rPr lang="en-GB" sz="1350" b="1" dirty="0">
                  <a:solidFill>
                    <a:schemeClr val="bg1"/>
                  </a:solidFill>
                </a:rPr>
                <a:t>INSTRUCTION</a:t>
              </a:r>
            </a:p>
          </p:txBody>
        </p:sp>
        <p:pic>
          <p:nvPicPr>
            <p:cNvPr id="10" name="Picture 9">
              <a:extLst>
                <a:ext uri="{FF2B5EF4-FFF2-40B4-BE49-F238E27FC236}">
                  <a16:creationId xmlns:a16="http://schemas.microsoft.com/office/drawing/2014/main" id="{A0A3860F-0A28-C42D-ADA0-2862062B684C}"/>
                </a:ext>
              </a:extLst>
            </p:cNvPr>
            <p:cNvPicPr>
              <a:picLocks noChangeAspect="1"/>
            </p:cNvPicPr>
            <p:nvPr/>
          </p:nvPicPr>
          <p:blipFill>
            <a:blip r:embed="rId5"/>
            <a:stretch>
              <a:fillRect/>
            </a:stretch>
          </p:blipFill>
          <p:spPr>
            <a:xfrm>
              <a:off x="835550" y="6048218"/>
              <a:ext cx="1004888" cy="1004888"/>
            </a:xfrm>
            <a:prstGeom prst="rect">
              <a:avLst/>
            </a:prstGeom>
          </p:spPr>
        </p:pic>
        <p:sp>
          <p:nvSpPr>
            <p:cNvPr id="11" name="TextBox 10">
              <a:extLst>
                <a:ext uri="{FF2B5EF4-FFF2-40B4-BE49-F238E27FC236}">
                  <a16:creationId xmlns:a16="http://schemas.microsoft.com/office/drawing/2014/main" id="{90BCEF7D-FFDA-1253-8ECD-751C5CAB49A7}"/>
                </a:ext>
              </a:extLst>
            </p:cNvPr>
            <p:cNvSpPr txBox="1"/>
            <p:nvPr/>
          </p:nvSpPr>
          <p:spPr>
            <a:xfrm>
              <a:off x="1775237" y="6250041"/>
              <a:ext cx="10642981" cy="507831"/>
            </a:xfrm>
            <a:prstGeom prst="rect">
              <a:avLst/>
            </a:prstGeom>
            <a:noFill/>
          </p:spPr>
          <p:txBody>
            <a:bodyPr wrap="square" rtlCol="0">
              <a:spAutoFit/>
            </a:bodyPr>
            <a:lstStyle/>
            <a:p>
              <a:r>
                <a:rPr lang="en-GB" sz="1875" b="1" dirty="0">
                  <a:solidFill>
                    <a:schemeClr val="bg1"/>
                  </a:solidFill>
                </a:rPr>
                <a:t>TRACK THE TEACHER | NEVER INTERRUPT | ASK &amp; ANSWER QUESTIONS</a:t>
              </a:r>
            </a:p>
          </p:txBody>
        </p:sp>
        <p:pic>
          <p:nvPicPr>
            <p:cNvPr id="12" name="Picture 11" descr="A logo with purple and grey dots&#10;&#10;Description automatically generated">
              <a:extLst>
                <a:ext uri="{FF2B5EF4-FFF2-40B4-BE49-F238E27FC236}">
                  <a16:creationId xmlns:a16="http://schemas.microsoft.com/office/drawing/2014/main" id="{3CDEC30A-52B0-C206-7694-E292D1AA6ACA}"/>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artisticPencilSketch trans="100000"/>
                      </a14:imgEffect>
                      <a14:imgEffect>
                        <a14:colorTemperature colorTemp="1500"/>
                      </a14:imgEffect>
                      <a14:imgEffect>
                        <a14:saturation sat="0"/>
                      </a14:imgEffect>
                    </a14:imgLayer>
                  </a14:imgProps>
                </a:ext>
                <a:ext uri="{28A0092B-C50C-407E-A947-70E740481C1C}">
                  <a14:useLocalDpi xmlns:a14="http://schemas.microsoft.com/office/drawing/2010/main" val="0"/>
                </a:ext>
              </a:extLst>
            </a:blip>
            <a:srcRect b="21026"/>
            <a:stretch/>
          </p:blipFill>
          <p:spPr>
            <a:xfrm>
              <a:off x="122469" y="6097997"/>
              <a:ext cx="590613" cy="653777"/>
            </a:xfrm>
            <a:prstGeom prst="rect">
              <a:avLst/>
            </a:prstGeom>
            <a:effectLst>
              <a:glow>
                <a:schemeClr val="accent1">
                  <a:alpha val="0"/>
                </a:schemeClr>
              </a:glow>
            </a:effectLst>
          </p:spPr>
        </p:pic>
      </p:grpSp>
    </p:spTree>
    <p:extLst>
      <p:ext uri="{BB962C8B-B14F-4D97-AF65-F5344CB8AC3E}">
        <p14:creationId xmlns:p14="http://schemas.microsoft.com/office/powerpoint/2010/main" val="2040547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Norms, values, beliefs and customs</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What is culture made up of?</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Laws and rules </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Language and traditions </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009628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Inherited behaviour</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Socialisation is…</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latin typeface="+mn-lt"/>
                <a:ea typeface="MS Mincho" panose="02020609040205080304" pitchFamily="49" charset="-128"/>
                <a:cs typeface="Times New Roman" panose="02020603050405020304" pitchFamily="18" charset="0"/>
              </a:rPr>
              <a:t>Learning rules </a:t>
            </a:r>
            <a:endParaRPr lang="en-GB" sz="2800" dirty="0">
              <a:effectLst/>
              <a:latin typeface="+mn-lt"/>
              <a:ea typeface="MS Mincho" panose="02020609040205080304" pitchFamily="49" charset="-128"/>
              <a:cs typeface="Times New Roman" panose="02020603050405020304" pitchFamily="18" charset="0"/>
            </a:endParaRP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Learning how to behave in society (norms and values)</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29614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7788FCE-469C-ABFC-23DF-92A3B7280D4B}"/>
              </a:ext>
            </a:extLst>
          </p:cNvPr>
          <p:cNvSpPr>
            <a:spLocks noGrp="1"/>
          </p:cNvSpPr>
          <p:nvPr>
            <p:ph type="body" sz="quarter" idx="13"/>
          </p:nvPr>
        </p:nvSpPr>
        <p:spPr>
          <a:xfrm>
            <a:off x="1185469" y="1780428"/>
            <a:ext cx="7437710" cy="561314"/>
          </a:xfrm>
        </p:spPr>
        <p:txBody>
          <a:bodyPr>
            <a:normAutofit/>
          </a:bodyPr>
          <a:lstStyle/>
          <a:p>
            <a:r>
              <a:rPr lang="en-GB" sz="2800" dirty="0">
                <a:latin typeface="+mn-lt"/>
              </a:rPr>
              <a:t>An expected way of behaving </a:t>
            </a:r>
          </a:p>
        </p:txBody>
      </p:sp>
      <p:sp>
        <p:nvSpPr>
          <p:cNvPr id="3" name="Text Placeholder 2">
            <a:extLst>
              <a:ext uri="{FF2B5EF4-FFF2-40B4-BE49-F238E27FC236}">
                <a16:creationId xmlns:a16="http://schemas.microsoft.com/office/drawing/2014/main" id="{997E1E0C-51CC-D9EC-E920-38CB1AA82B20}"/>
              </a:ext>
            </a:extLst>
          </p:cNvPr>
          <p:cNvSpPr>
            <a:spLocks noGrp="1"/>
          </p:cNvSpPr>
          <p:nvPr>
            <p:ph type="body" sz="quarter" idx="16"/>
          </p:nvPr>
        </p:nvSpPr>
        <p:spPr>
          <a:xfrm>
            <a:off x="520819" y="479940"/>
            <a:ext cx="7221573" cy="996987"/>
          </a:xfrm>
        </p:spPr>
        <p:txBody>
          <a:bodyPr/>
          <a:lstStyle/>
          <a:p>
            <a:pPr>
              <a:lnSpc>
                <a:spcPct val="115000"/>
              </a:lnSpc>
              <a:spcAft>
                <a:spcPts val="1000"/>
              </a:spcAft>
            </a:pPr>
            <a:r>
              <a:rPr lang="en-US" sz="3200" dirty="0">
                <a:effectLst/>
                <a:latin typeface="+mj-lt"/>
                <a:ea typeface="MS Mincho" panose="02020609040205080304" pitchFamily="49" charset="-128"/>
                <a:cs typeface="Times New Roman" panose="02020603050405020304" pitchFamily="18" charset="0"/>
              </a:rPr>
              <a:t>What is a norm?</a:t>
            </a:r>
            <a:endParaRPr lang="en-GB" sz="3200" dirty="0">
              <a:effectLst/>
              <a:latin typeface="+mj-lt"/>
              <a:ea typeface="MS Mincho" panose="02020609040205080304" pitchFamily="49" charset="-128"/>
              <a:cs typeface="Times New Roman" panose="02020603050405020304" pitchFamily="18" charset="0"/>
            </a:endParaRPr>
          </a:p>
        </p:txBody>
      </p:sp>
      <p:sp>
        <p:nvSpPr>
          <p:cNvPr id="4" name="Rectangle 3">
            <a:extLst>
              <a:ext uri="{FF2B5EF4-FFF2-40B4-BE49-F238E27FC236}">
                <a16:creationId xmlns:a16="http://schemas.microsoft.com/office/drawing/2014/main" id="{BF225F5E-C4C2-D257-7690-A2CE15D2323C}"/>
              </a:ext>
            </a:extLst>
          </p:cNvPr>
          <p:cNvSpPr/>
          <p:nvPr/>
        </p:nvSpPr>
        <p:spPr>
          <a:xfrm>
            <a:off x="520819" y="1744852"/>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a</a:t>
            </a:r>
          </a:p>
        </p:txBody>
      </p:sp>
      <p:sp>
        <p:nvSpPr>
          <p:cNvPr id="5" name="Rectangle 4">
            <a:extLst>
              <a:ext uri="{FF2B5EF4-FFF2-40B4-BE49-F238E27FC236}">
                <a16:creationId xmlns:a16="http://schemas.microsoft.com/office/drawing/2014/main" id="{BF0AEA9E-ADE9-1771-FF37-79495BB04BF2}"/>
              </a:ext>
            </a:extLst>
          </p:cNvPr>
          <p:cNvSpPr/>
          <p:nvPr/>
        </p:nvSpPr>
        <p:spPr>
          <a:xfrm>
            <a:off x="520819" y="27295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b</a:t>
            </a:r>
          </a:p>
        </p:txBody>
      </p:sp>
      <p:sp>
        <p:nvSpPr>
          <p:cNvPr id="6" name="Rectangle 5">
            <a:extLst>
              <a:ext uri="{FF2B5EF4-FFF2-40B4-BE49-F238E27FC236}">
                <a16:creationId xmlns:a16="http://schemas.microsoft.com/office/drawing/2014/main" id="{8A44DF1A-BC44-5B0D-5363-85BA71937CAF}"/>
              </a:ext>
            </a:extLst>
          </p:cNvPr>
          <p:cNvSpPr/>
          <p:nvPr/>
        </p:nvSpPr>
        <p:spPr>
          <a:xfrm>
            <a:off x="520819" y="3637684"/>
            <a:ext cx="502070" cy="561314"/>
          </a:xfrm>
          <a:custGeom>
            <a:avLst/>
            <a:gdLst>
              <a:gd name="connsiteX0" fmla="*/ 0 w 502070"/>
              <a:gd name="connsiteY0" fmla="*/ 0 h 561314"/>
              <a:gd name="connsiteX1" fmla="*/ 502070 w 502070"/>
              <a:gd name="connsiteY1" fmla="*/ 0 h 561314"/>
              <a:gd name="connsiteX2" fmla="*/ 502070 w 502070"/>
              <a:gd name="connsiteY2" fmla="*/ 561314 h 561314"/>
              <a:gd name="connsiteX3" fmla="*/ 0 w 502070"/>
              <a:gd name="connsiteY3" fmla="*/ 561314 h 561314"/>
              <a:gd name="connsiteX4" fmla="*/ 0 w 502070"/>
              <a:gd name="connsiteY4" fmla="*/ 0 h 56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070" h="561314" fill="none" extrusionOk="0">
                <a:moveTo>
                  <a:pt x="0" y="0"/>
                </a:moveTo>
                <a:cubicBezTo>
                  <a:pt x="130053" y="-6521"/>
                  <a:pt x="376294" y="14695"/>
                  <a:pt x="502070" y="0"/>
                </a:cubicBezTo>
                <a:cubicBezTo>
                  <a:pt x="480081" y="162187"/>
                  <a:pt x="492487" y="314737"/>
                  <a:pt x="502070" y="561314"/>
                </a:cubicBezTo>
                <a:cubicBezTo>
                  <a:pt x="361305" y="568389"/>
                  <a:pt x="138954" y="561731"/>
                  <a:pt x="0" y="561314"/>
                </a:cubicBezTo>
                <a:cubicBezTo>
                  <a:pt x="-18631" y="392021"/>
                  <a:pt x="12493" y="216919"/>
                  <a:pt x="0" y="0"/>
                </a:cubicBezTo>
                <a:close/>
              </a:path>
              <a:path w="502070" h="561314" stroke="0" extrusionOk="0">
                <a:moveTo>
                  <a:pt x="0" y="0"/>
                </a:moveTo>
                <a:cubicBezTo>
                  <a:pt x="247033" y="-3102"/>
                  <a:pt x="314279" y="3185"/>
                  <a:pt x="502070" y="0"/>
                </a:cubicBezTo>
                <a:cubicBezTo>
                  <a:pt x="499928" y="119844"/>
                  <a:pt x="518014" y="354137"/>
                  <a:pt x="502070" y="561314"/>
                </a:cubicBezTo>
                <a:cubicBezTo>
                  <a:pt x="256598" y="572582"/>
                  <a:pt x="104762" y="550847"/>
                  <a:pt x="0" y="561314"/>
                </a:cubicBezTo>
                <a:cubicBezTo>
                  <a:pt x="9371" y="435716"/>
                  <a:pt x="-6042" y="258596"/>
                  <a:pt x="0" y="0"/>
                </a:cubicBezTo>
                <a:close/>
              </a:path>
            </a:pathLst>
          </a:custGeom>
          <a:solidFill>
            <a:srgbClr val="7030A0"/>
          </a:solidFill>
          <a:ln>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342900">
              <a:defRPr/>
            </a:pPr>
            <a:r>
              <a:rPr lang="en-GB" sz="4050" dirty="0">
                <a:solidFill>
                  <a:prstClr val="white"/>
                </a:solidFill>
                <a:latin typeface="Calibri" panose="020F0502020204030204"/>
              </a:rPr>
              <a:t>c</a:t>
            </a:r>
          </a:p>
        </p:txBody>
      </p:sp>
      <p:sp>
        <p:nvSpPr>
          <p:cNvPr id="8" name="Text Placeholder 1">
            <a:extLst>
              <a:ext uri="{FF2B5EF4-FFF2-40B4-BE49-F238E27FC236}">
                <a16:creationId xmlns:a16="http://schemas.microsoft.com/office/drawing/2014/main" id="{16EBFFD1-71DD-0D6D-2D58-48D5ACA8B06C}"/>
              </a:ext>
            </a:extLst>
          </p:cNvPr>
          <p:cNvSpPr txBox="1">
            <a:spLocks/>
          </p:cNvSpPr>
          <p:nvPr/>
        </p:nvSpPr>
        <p:spPr>
          <a:xfrm>
            <a:off x="1185470" y="2647471"/>
            <a:ext cx="7437710" cy="643427"/>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GB" sz="2800" dirty="0">
                <a:effectLst/>
                <a:latin typeface="+mn-lt"/>
                <a:ea typeface="MS Mincho" panose="02020609040205080304" pitchFamily="49" charset="-128"/>
                <a:cs typeface="Times New Roman" panose="02020603050405020304" pitchFamily="18" charset="0"/>
              </a:rPr>
              <a:t>A formal law</a:t>
            </a:r>
          </a:p>
        </p:txBody>
      </p:sp>
      <p:sp>
        <p:nvSpPr>
          <p:cNvPr id="9" name="Text Placeholder 1">
            <a:extLst>
              <a:ext uri="{FF2B5EF4-FFF2-40B4-BE49-F238E27FC236}">
                <a16:creationId xmlns:a16="http://schemas.microsoft.com/office/drawing/2014/main" id="{8208AB94-34A4-F646-1384-83441A6B17FA}"/>
              </a:ext>
            </a:extLst>
          </p:cNvPr>
          <p:cNvSpPr txBox="1">
            <a:spLocks/>
          </p:cNvSpPr>
          <p:nvPr/>
        </p:nvSpPr>
        <p:spPr>
          <a:xfrm>
            <a:off x="1185469" y="3596628"/>
            <a:ext cx="7437710" cy="1349945"/>
          </a:xfrm>
          <a:prstGeom prst="rect">
            <a:avLst/>
          </a:prstGeom>
        </p:spPr>
        <p:txBody>
          <a:bodyPr vert="horz" lIns="68580" tIns="34290" rIns="68580" bIns="34290" rtlCol="0">
            <a:normAutofit/>
          </a:bodyPr>
          <a:lstStyle>
            <a:lvl1pPr marL="0" indent="0" algn="l" defTabSz="914400" rtl="0" eaLnBrk="1" latinLnBrk="0" hangingPunct="1">
              <a:lnSpc>
                <a:spcPct val="100000"/>
              </a:lnSpc>
              <a:spcBef>
                <a:spcPts val="1000"/>
              </a:spcBef>
              <a:buFont typeface="+mj-lt"/>
              <a:buNone/>
              <a:defRPr sz="14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844080" indent="-422041" algn="l" defTabSz="914400" rtl="0" eaLnBrk="1" latinLnBrk="0" hangingPunct="1">
              <a:lnSpc>
                <a:spcPct val="100000"/>
              </a:lnSpc>
              <a:spcBef>
                <a:spcPts val="500"/>
              </a:spcBef>
              <a:buFont typeface="+mj-lt"/>
              <a:buAutoNum type="alphaLcParenR"/>
              <a:defRPr sz="16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266118" indent="-422041" algn="l" defTabSz="914400" rtl="0" eaLnBrk="1" latinLnBrk="0" hangingPunct="1">
              <a:lnSpc>
                <a:spcPct val="100000"/>
              </a:lnSpc>
              <a:spcBef>
                <a:spcPts val="500"/>
              </a:spcBef>
              <a:buFont typeface="+mj-lt"/>
              <a:buAutoNum type="arabicPeriod"/>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582648"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04686" indent="-316531" algn="l" defTabSz="914400" rtl="0" eaLnBrk="1" latinLnBrk="0" hangingPunct="1">
              <a:lnSpc>
                <a:spcPct val="100000"/>
              </a:lnSpc>
              <a:spcBef>
                <a:spcPts val="500"/>
              </a:spcBef>
              <a:buFont typeface="+mj-lt"/>
              <a:buAutoNum type="arabicPeriod"/>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15000"/>
              </a:lnSpc>
              <a:tabLst>
                <a:tab pos="228600" algn="l"/>
              </a:tabLst>
            </a:pPr>
            <a:r>
              <a:rPr lang="en-US" sz="2800" dirty="0">
                <a:effectLst/>
                <a:latin typeface="+mn-lt"/>
                <a:ea typeface="MS Mincho" panose="02020609040205080304" pitchFamily="49" charset="-128"/>
                <a:cs typeface="Times New Roman" panose="02020603050405020304" pitchFamily="18" charset="0"/>
              </a:rPr>
              <a:t>A moral belief</a:t>
            </a:r>
            <a:endParaRPr lang="en-GB" sz="2800" dirty="0">
              <a:effectLst/>
              <a:latin typeface="+mn-l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875545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465</TotalTime>
  <Words>1988</Words>
  <Application>Microsoft Office PowerPoint</Application>
  <PresentationFormat>On-screen Show (4:3)</PresentationFormat>
  <Paragraphs>316</Paragraphs>
  <Slides>32</Slides>
  <Notes>12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MS Mincho</vt:lpstr>
      <vt:lpstr>Aptos</vt:lpstr>
      <vt:lpstr>Arial</vt:lpstr>
      <vt:lpstr>Calibri</vt:lpstr>
      <vt:lpstr>Open Sans</vt:lpstr>
      <vt:lpstr>Roboto</vt:lpstr>
      <vt:lpstr>Roboto Black</vt:lpstr>
      <vt:lpstr>Office Theme</vt:lpstr>
      <vt:lpstr>AQA A-Level Sociology Transition Lessons 1&amp;2</vt:lpstr>
      <vt:lpstr>PowerPoint Presentation</vt:lpstr>
      <vt:lpstr>PowerPoint Presentation</vt:lpstr>
      <vt:lpstr>PowerPoint Presentation</vt:lpstr>
      <vt:lpstr>PowerPoint Presentation</vt:lpstr>
      <vt:lpstr>Sociological concepts… </vt:lpstr>
      <vt:lpstr>PowerPoint Presentation</vt:lpstr>
      <vt:lpstr>PowerPoint Presentation</vt:lpstr>
      <vt:lpstr>PowerPoint Presentation</vt:lpstr>
      <vt:lpstr>What would you do? The Norms Game:</vt:lpstr>
      <vt:lpstr>Norms in Different Cultures…</vt:lpstr>
      <vt:lpstr>Theory Spotlight:</vt:lpstr>
      <vt:lpstr>PowerPoint Presentation</vt:lpstr>
      <vt:lpstr>Which Do You Agree With?</vt:lpstr>
      <vt:lpstr>PowerPoint Presentation</vt:lpstr>
      <vt:lpstr>PowerPoint Presentation</vt:lpstr>
      <vt:lpstr>Homework/Extension…</vt:lpstr>
      <vt:lpstr>PowerPoint Presentation</vt:lpstr>
      <vt:lpstr>The nature nurture debate…</vt:lpstr>
      <vt:lpstr>PowerPoint Presentation</vt:lpstr>
      <vt:lpstr>PowerPoint Presentation</vt:lpstr>
      <vt:lpstr>Scenario task…</vt:lpstr>
      <vt:lpstr>Sociological discussion…</vt:lpstr>
      <vt:lpstr>Socialisation: stages…</vt:lpstr>
      <vt:lpstr>PowerPoint Presentation</vt:lpstr>
      <vt:lpstr>Socialisation: agents…</vt:lpstr>
      <vt:lpstr>PowerPoint Presentation</vt:lpstr>
      <vt:lpstr>Case Study: Genie Wiley</vt:lpstr>
      <vt:lpstr>PowerPoint Presentation</vt:lpstr>
      <vt:lpstr>PowerPoint Presentation</vt:lpstr>
      <vt:lpstr>Homework / Extension…</vt:lpstr>
      <vt:lpstr>Summer homework: you need to complete…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Alex Stephens</dc:creator>
  <cp:keywords/>
  <dc:description>generated using python-pptx</dc:description>
  <cp:lastModifiedBy>Alex Stephens</cp:lastModifiedBy>
  <cp:revision>2</cp:revision>
  <dcterms:created xsi:type="dcterms:W3CDTF">2013-01-27T09:14:16Z</dcterms:created>
  <dcterms:modified xsi:type="dcterms:W3CDTF">2025-06-24T11:40:20Z</dcterms:modified>
  <cp:category/>
</cp:coreProperties>
</file>