
<file path=[Content_Types].xml><?xml version="1.0" encoding="utf-8"?>
<Types xmlns="http://schemas.openxmlformats.org/package/2006/content-types">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media/image3.jpg" ContentType="image/jpeg"/>
  <Override PartName="/ppt/media/image4.jpg" ContentType="image/jpeg"/>
  <Override PartName="/ppt/media/image5.jpg" ContentType="image/jpeg"/>
  <Override PartName="/ppt/media/image6.jpg" ContentType="image/jpeg"/>
  <Override PartName="/ppt/media/image7.jpg" ContentType="image/jpeg"/>
  <Override PartName="/ppt/media/image8.jpg" ContentType="image/jpeg"/>
  <Override PartName="/ppt/media/image9.jpg" ContentType="image/jpeg"/>
  <Override PartName="/ppt/media/image10.jpg" ContentType="image/jpeg"/>
  <Override PartName="/ppt/media/image11.jpg" ContentType="image/jpeg"/>
  <Override PartName="/ppt/media/image12.jpg" ContentType="image/jpe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7" r:id="rId2"/>
  </p:sldIdLst>
  <p:sldSz cx="10693400" cy="15125700"/>
  <p:notesSz cx="10693400" cy="151257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C4FC6"/>
    <a:srgbClr val="B6DED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63"/>
  </p:normalViewPr>
  <p:slideViewPr>
    <p:cSldViewPr>
      <p:cViewPr>
        <p:scale>
          <a:sx n="60" d="100"/>
          <a:sy n="60" d="100"/>
        </p:scale>
        <p:origin x="1168" y="-1916"/>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object 2">
            <a:extLst>
              <a:ext uri="{FF2B5EF4-FFF2-40B4-BE49-F238E27FC236}">
                <a16:creationId xmlns:a16="http://schemas.microsoft.com/office/drawing/2014/main" id="{428096F0-A236-F042-A955-F91E8CA8F893}"/>
              </a:ext>
            </a:extLst>
          </p:cNvPr>
          <p:cNvSpPr txBox="1"/>
          <p:nvPr userDrawn="1"/>
        </p:nvSpPr>
        <p:spPr>
          <a:xfrm>
            <a:off x="6954290" y="14093721"/>
            <a:ext cx="3370579" cy="609600"/>
          </a:xfrm>
          <a:prstGeom prst="rect">
            <a:avLst/>
          </a:prstGeom>
        </p:spPr>
        <p:txBody>
          <a:bodyPr vert="horz" wrap="square" lIns="0" tIns="43180" rIns="0" bIns="0" rtlCol="0">
            <a:spAutoFit/>
          </a:bodyPr>
          <a:lstStyle/>
          <a:p>
            <a:pPr marL="12700" marR="5080">
              <a:lnSpc>
                <a:spcPts val="2200"/>
              </a:lnSpc>
              <a:spcBef>
                <a:spcPts val="340"/>
              </a:spcBef>
            </a:pPr>
            <a:r>
              <a:rPr sz="2000" b="1" spc="-5" dirty="0">
                <a:solidFill>
                  <a:srgbClr val="00A8A8"/>
                </a:solidFill>
                <a:latin typeface="Lato"/>
                <a:cs typeface="Lato"/>
              </a:rPr>
              <a:t>Inspiring and preparing</a:t>
            </a:r>
            <a:r>
              <a:rPr sz="2000" b="1" spc="-75" dirty="0">
                <a:solidFill>
                  <a:srgbClr val="00A8A8"/>
                </a:solidFill>
                <a:latin typeface="Lato"/>
                <a:cs typeface="Lato"/>
              </a:rPr>
              <a:t> </a:t>
            </a:r>
            <a:r>
              <a:rPr sz="2000" b="1" spc="-15" dirty="0">
                <a:solidFill>
                  <a:srgbClr val="00A8A8"/>
                </a:solidFill>
                <a:latin typeface="Lato"/>
                <a:cs typeface="Lato"/>
              </a:rPr>
              <a:t>young  </a:t>
            </a:r>
            <a:r>
              <a:rPr sz="2000" b="1" dirty="0">
                <a:solidFill>
                  <a:srgbClr val="00A8A8"/>
                </a:solidFill>
                <a:latin typeface="Lato"/>
                <a:cs typeface="Lato"/>
              </a:rPr>
              <a:t>people </a:t>
            </a:r>
            <a:r>
              <a:rPr sz="2000" b="1" spc="-10" dirty="0">
                <a:solidFill>
                  <a:srgbClr val="00A8A8"/>
                </a:solidFill>
                <a:latin typeface="Lato"/>
                <a:cs typeface="Lato"/>
              </a:rPr>
              <a:t>for </a:t>
            </a:r>
            <a:r>
              <a:rPr sz="2000" b="1" dirty="0">
                <a:solidFill>
                  <a:srgbClr val="00A8A8"/>
                </a:solidFill>
                <a:latin typeface="Lato"/>
                <a:cs typeface="Lato"/>
              </a:rPr>
              <a:t>the </a:t>
            </a:r>
            <a:r>
              <a:rPr sz="2000" b="1" spc="-10" dirty="0">
                <a:solidFill>
                  <a:srgbClr val="00A8A8"/>
                </a:solidFill>
                <a:latin typeface="Lato"/>
                <a:cs typeface="Lato"/>
              </a:rPr>
              <a:t>world </a:t>
            </a:r>
            <a:r>
              <a:rPr sz="2000" b="1" spc="-15" dirty="0">
                <a:solidFill>
                  <a:srgbClr val="00A8A8"/>
                </a:solidFill>
                <a:latin typeface="Lato"/>
                <a:cs typeface="Lato"/>
              </a:rPr>
              <a:t>of</a:t>
            </a:r>
            <a:r>
              <a:rPr sz="2000" b="1" spc="-215" dirty="0">
                <a:solidFill>
                  <a:srgbClr val="00A8A8"/>
                </a:solidFill>
                <a:latin typeface="Lato"/>
                <a:cs typeface="Lato"/>
              </a:rPr>
              <a:t> </a:t>
            </a:r>
            <a:r>
              <a:rPr sz="2000" b="1" spc="-10" dirty="0">
                <a:solidFill>
                  <a:srgbClr val="00A8A8"/>
                </a:solidFill>
                <a:latin typeface="Lato"/>
                <a:cs typeface="Lato"/>
              </a:rPr>
              <a:t>work.</a:t>
            </a:r>
            <a:endParaRPr sz="2000">
              <a:latin typeface="Lato"/>
              <a:cs typeface="Lato"/>
            </a:endParaRPr>
          </a:p>
        </p:txBody>
      </p:sp>
      <p:sp>
        <p:nvSpPr>
          <p:cNvPr id="6" name="object 3">
            <a:extLst>
              <a:ext uri="{FF2B5EF4-FFF2-40B4-BE49-F238E27FC236}">
                <a16:creationId xmlns:a16="http://schemas.microsoft.com/office/drawing/2014/main" id="{8DDACBDB-6D4B-7E46-92A1-D678733C5166}"/>
              </a:ext>
            </a:extLst>
          </p:cNvPr>
          <p:cNvSpPr/>
          <p:nvPr userDrawn="1"/>
        </p:nvSpPr>
        <p:spPr>
          <a:xfrm>
            <a:off x="7994519" y="457184"/>
            <a:ext cx="2119366" cy="859603"/>
          </a:xfrm>
          <a:prstGeom prst="rect">
            <a:avLst/>
          </a:prstGeom>
          <a:blipFill>
            <a:blip r:embed="rId2" cstate="print"/>
            <a:stretch>
              <a:fillRect/>
            </a:stretch>
          </a:blipFill>
        </p:spPr>
        <p:txBody>
          <a:bodyPr wrap="square" lIns="0" tIns="0" rIns="0" bIns="0" rtlCol="0"/>
          <a:lstStyle/>
          <a:p>
            <a:endParaRPr/>
          </a:p>
        </p:txBody>
      </p:sp>
      <p:sp>
        <p:nvSpPr>
          <p:cNvPr id="8" name="object 5">
            <a:extLst>
              <a:ext uri="{FF2B5EF4-FFF2-40B4-BE49-F238E27FC236}">
                <a16:creationId xmlns:a16="http://schemas.microsoft.com/office/drawing/2014/main" id="{E7924D7A-B8F8-254B-817B-278BAACD5E40}"/>
              </a:ext>
            </a:extLst>
          </p:cNvPr>
          <p:cNvSpPr txBox="1"/>
          <p:nvPr userDrawn="1"/>
        </p:nvSpPr>
        <p:spPr>
          <a:xfrm>
            <a:off x="615999" y="1681312"/>
            <a:ext cx="4676775" cy="351378"/>
          </a:xfrm>
          <a:prstGeom prst="rect">
            <a:avLst/>
          </a:prstGeom>
        </p:spPr>
        <p:txBody>
          <a:bodyPr vert="horz" wrap="square" lIns="0" tIns="134620" rIns="0" bIns="0" rtlCol="0">
            <a:spAutoFit/>
          </a:bodyPr>
          <a:lstStyle/>
          <a:p>
            <a:pPr marL="12700" algn="just">
              <a:lnSpc>
                <a:spcPct val="100000"/>
              </a:lnSpc>
              <a:spcBef>
                <a:spcPts val="1060"/>
              </a:spcBef>
            </a:pPr>
            <a:r>
              <a:rPr sz="1400" b="1" spc="-5" dirty="0">
                <a:solidFill>
                  <a:srgbClr val="00A8A8"/>
                </a:solidFill>
                <a:latin typeface="Lato"/>
                <a:cs typeface="Lato"/>
              </a:rPr>
              <a:t>Vision</a:t>
            </a:r>
            <a:r>
              <a:rPr sz="1400" b="1" spc="-10" dirty="0">
                <a:solidFill>
                  <a:srgbClr val="00A8A8"/>
                </a:solidFill>
                <a:latin typeface="Lato"/>
                <a:cs typeface="Lato"/>
              </a:rPr>
              <a:t> Statement</a:t>
            </a:r>
            <a:endParaRPr sz="1400" dirty="0">
              <a:latin typeface="Lato"/>
              <a:cs typeface="Lato"/>
            </a:endParaRPr>
          </a:p>
        </p:txBody>
      </p:sp>
      <p:sp>
        <p:nvSpPr>
          <p:cNvPr id="9" name="object 6">
            <a:extLst>
              <a:ext uri="{FF2B5EF4-FFF2-40B4-BE49-F238E27FC236}">
                <a16:creationId xmlns:a16="http://schemas.microsoft.com/office/drawing/2014/main" id="{5F2FBBE9-386E-404A-A160-83460E8DA111}"/>
              </a:ext>
            </a:extLst>
          </p:cNvPr>
          <p:cNvSpPr/>
          <p:nvPr userDrawn="1"/>
        </p:nvSpPr>
        <p:spPr>
          <a:xfrm>
            <a:off x="488950" y="1914164"/>
            <a:ext cx="0" cy="819150"/>
          </a:xfrm>
          <a:custGeom>
            <a:avLst/>
            <a:gdLst/>
            <a:ahLst/>
            <a:cxnLst/>
            <a:rect l="l" t="t" r="r" b="b"/>
            <a:pathLst>
              <a:path h="819150">
                <a:moveTo>
                  <a:pt x="0" y="0"/>
                </a:moveTo>
                <a:lnTo>
                  <a:pt x="0" y="818756"/>
                </a:lnTo>
              </a:path>
            </a:pathLst>
          </a:custGeom>
          <a:ln w="63500">
            <a:solidFill>
              <a:srgbClr val="FFFFFF"/>
            </a:solidFill>
            <a:prstDash val="lgDash"/>
          </a:ln>
        </p:spPr>
        <p:txBody>
          <a:bodyPr wrap="square" lIns="0" tIns="0" rIns="0" bIns="0" rtlCol="0"/>
          <a:lstStyle/>
          <a:p>
            <a:endParaRPr/>
          </a:p>
        </p:txBody>
      </p:sp>
      <p:sp>
        <p:nvSpPr>
          <p:cNvPr id="10" name="object 7">
            <a:extLst>
              <a:ext uri="{FF2B5EF4-FFF2-40B4-BE49-F238E27FC236}">
                <a16:creationId xmlns:a16="http://schemas.microsoft.com/office/drawing/2014/main" id="{E3FF1E5F-EA17-674F-B636-6F36327B8D6B}"/>
              </a:ext>
            </a:extLst>
          </p:cNvPr>
          <p:cNvSpPr/>
          <p:nvPr userDrawn="1"/>
        </p:nvSpPr>
        <p:spPr>
          <a:xfrm>
            <a:off x="708113" y="2878898"/>
            <a:ext cx="4638675" cy="0"/>
          </a:xfrm>
          <a:custGeom>
            <a:avLst/>
            <a:gdLst/>
            <a:ahLst/>
            <a:cxnLst/>
            <a:rect l="l" t="t" r="r" b="b"/>
            <a:pathLst>
              <a:path w="4638675">
                <a:moveTo>
                  <a:pt x="0" y="0"/>
                </a:moveTo>
                <a:lnTo>
                  <a:pt x="4638294" y="0"/>
                </a:lnTo>
              </a:path>
            </a:pathLst>
          </a:custGeom>
          <a:ln w="63500">
            <a:solidFill>
              <a:srgbClr val="FFFFFF"/>
            </a:solidFill>
            <a:prstDash val="lgDash"/>
          </a:ln>
        </p:spPr>
        <p:txBody>
          <a:bodyPr wrap="square" lIns="0" tIns="0" rIns="0" bIns="0" rtlCol="0"/>
          <a:lstStyle/>
          <a:p>
            <a:endParaRPr/>
          </a:p>
        </p:txBody>
      </p:sp>
      <p:sp>
        <p:nvSpPr>
          <p:cNvPr id="11" name="object 8">
            <a:extLst>
              <a:ext uri="{FF2B5EF4-FFF2-40B4-BE49-F238E27FC236}">
                <a16:creationId xmlns:a16="http://schemas.microsoft.com/office/drawing/2014/main" id="{458B1C4B-4686-8D4C-9C4A-A7127A9AF675}"/>
              </a:ext>
            </a:extLst>
          </p:cNvPr>
          <p:cNvSpPr/>
          <p:nvPr userDrawn="1"/>
        </p:nvSpPr>
        <p:spPr>
          <a:xfrm>
            <a:off x="5503104" y="1857050"/>
            <a:ext cx="0" cy="819150"/>
          </a:xfrm>
          <a:custGeom>
            <a:avLst/>
            <a:gdLst/>
            <a:ahLst/>
            <a:cxnLst/>
            <a:rect l="l" t="t" r="r" b="b"/>
            <a:pathLst>
              <a:path h="819150">
                <a:moveTo>
                  <a:pt x="0" y="818756"/>
                </a:moveTo>
                <a:lnTo>
                  <a:pt x="0" y="0"/>
                </a:lnTo>
              </a:path>
            </a:pathLst>
          </a:custGeom>
          <a:ln w="63500">
            <a:solidFill>
              <a:srgbClr val="FFFFFF"/>
            </a:solidFill>
            <a:prstDash val="lgDash"/>
          </a:ln>
        </p:spPr>
        <p:txBody>
          <a:bodyPr wrap="square" lIns="0" tIns="0" rIns="0" bIns="0" rtlCol="0"/>
          <a:lstStyle/>
          <a:p>
            <a:endParaRPr/>
          </a:p>
        </p:txBody>
      </p:sp>
      <p:sp>
        <p:nvSpPr>
          <p:cNvPr id="12" name="object 9">
            <a:extLst>
              <a:ext uri="{FF2B5EF4-FFF2-40B4-BE49-F238E27FC236}">
                <a16:creationId xmlns:a16="http://schemas.microsoft.com/office/drawing/2014/main" id="{000C49C9-5A8D-A34D-A97C-BE2A2064162F}"/>
              </a:ext>
            </a:extLst>
          </p:cNvPr>
          <p:cNvSpPr/>
          <p:nvPr userDrawn="1"/>
        </p:nvSpPr>
        <p:spPr>
          <a:xfrm>
            <a:off x="645646" y="1711072"/>
            <a:ext cx="4638675" cy="0"/>
          </a:xfrm>
          <a:custGeom>
            <a:avLst/>
            <a:gdLst/>
            <a:ahLst/>
            <a:cxnLst/>
            <a:rect l="l" t="t" r="r" b="b"/>
            <a:pathLst>
              <a:path w="4638675">
                <a:moveTo>
                  <a:pt x="4638294" y="0"/>
                </a:moveTo>
                <a:lnTo>
                  <a:pt x="0" y="0"/>
                </a:lnTo>
              </a:path>
            </a:pathLst>
          </a:custGeom>
          <a:ln w="63500">
            <a:solidFill>
              <a:srgbClr val="FFFFFF"/>
            </a:solidFill>
            <a:prstDash val="lgDash"/>
          </a:ln>
        </p:spPr>
        <p:txBody>
          <a:bodyPr wrap="square" lIns="0" tIns="0" rIns="0" bIns="0" rtlCol="0"/>
          <a:lstStyle/>
          <a:p>
            <a:endParaRPr/>
          </a:p>
        </p:txBody>
      </p:sp>
      <p:sp>
        <p:nvSpPr>
          <p:cNvPr id="13" name="object 10">
            <a:extLst>
              <a:ext uri="{FF2B5EF4-FFF2-40B4-BE49-F238E27FC236}">
                <a16:creationId xmlns:a16="http://schemas.microsoft.com/office/drawing/2014/main" id="{7670E8E9-DAC9-3145-A679-6897061A7D8D}"/>
              </a:ext>
            </a:extLst>
          </p:cNvPr>
          <p:cNvSpPr/>
          <p:nvPr userDrawn="1"/>
        </p:nvSpPr>
        <p:spPr>
          <a:xfrm>
            <a:off x="488950" y="2790035"/>
            <a:ext cx="94615" cy="88900"/>
          </a:xfrm>
          <a:custGeom>
            <a:avLst/>
            <a:gdLst/>
            <a:ahLst/>
            <a:cxnLst/>
            <a:rect l="l" t="t" r="r" b="b"/>
            <a:pathLst>
              <a:path w="94615" h="88900">
                <a:moveTo>
                  <a:pt x="0" y="0"/>
                </a:moveTo>
                <a:lnTo>
                  <a:pt x="0" y="88861"/>
                </a:lnTo>
                <a:lnTo>
                  <a:pt x="94221" y="88861"/>
                </a:lnTo>
              </a:path>
            </a:pathLst>
          </a:custGeom>
          <a:ln w="63500">
            <a:solidFill>
              <a:srgbClr val="FFFFFF"/>
            </a:solidFill>
          </a:ln>
        </p:spPr>
        <p:txBody>
          <a:bodyPr wrap="square" lIns="0" tIns="0" rIns="0" bIns="0" rtlCol="0"/>
          <a:lstStyle/>
          <a:p>
            <a:endParaRPr/>
          </a:p>
        </p:txBody>
      </p:sp>
      <p:sp>
        <p:nvSpPr>
          <p:cNvPr id="14" name="object 11">
            <a:extLst>
              <a:ext uri="{FF2B5EF4-FFF2-40B4-BE49-F238E27FC236}">
                <a16:creationId xmlns:a16="http://schemas.microsoft.com/office/drawing/2014/main" id="{E26E02A2-F3E4-EE4B-AB62-C1E87863D051}"/>
              </a:ext>
            </a:extLst>
          </p:cNvPr>
          <p:cNvSpPr/>
          <p:nvPr userDrawn="1"/>
        </p:nvSpPr>
        <p:spPr>
          <a:xfrm>
            <a:off x="5408879" y="2790035"/>
            <a:ext cx="94615" cy="88900"/>
          </a:xfrm>
          <a:custGeom>
            <a:avLst/>
            <a:gdLst/>
            <a:ahLst/>
            <a:cxnLst/>
            <a:rect l="l" t="t" r="r" b="b"/>
            <a:pathLst>
              <a:path w="94614" h="88900">
                <a:moveTo>
                  <a:pt x="0" y="88861"/>
                </a:moveTo>
                <a:lnTo>
                  <a:pt x="94221" y="88861"/>
                </a:lnTo>
                <a:lnTo>
                  <a:pt x="94221" y="0"/>
                </a:lnTo>
              </a:path>
            </a:pathLst>
          </a:custGeom>
          <a:ln w="63500">
            <a:solidFill>
              <a:srgbClr val="FFFFFF"/>
            </a:solidFill>
          </a:ln>
        </p:spPr>
        <p:txBody>
          <a:bodyPr wrap="square" lIns="0" tIns="0" rIns="0" bIns="0" rtlCol="0"/>
          <a:lstStyle/>
          <a:p>
            <a:endParaRPr/>
          </a:p>
        </p:txBody>
      </p:sp>
      <p:sp>
        <p:nvSpPr>
          <p:cNvPr id="15" name="object 12">
            <a:extLst>
              <a:ext uri="{FF2B5EF4-FFF2-40B4-BE49-F238E27FC236}">
                <a16:creationId xmlns:a16="http://schemas.microsoft.com/office/drawing/2014/main" id="{CD2B2700-CEA8-B84C-8B04-80664C4527BD}"/>
              </a:ext>
            </a:extLst>
          </p:cNvPr>
          <p:cNvSpPr/>
          <p:nvPr userDrawn="1"/>
        </p:nvSpPr>
        <p:spPr>
          <a:xfrm>
            <a:off x="5408879" y="1711069"/>
            <a:ext cx="94615" cy="88900"/>
          </a:xfrm>
          <a:custGeom>
            <a:avLst/>
            <a:gdLst/>
            <a:ahLst/>
            <a:cxnLst/>
            <a:rect l="l" t="t" r="r" b="b"/>
            <a:pathLst>
              <a:path w="94614" h="88900">
                <a:moveTo>
                  <a:pt x="94221" y="88861"/>
                </a:moveTo>
                <a:lnTo>
                  <a:pt x="94221" y="0"/>
                </a:lnTo>
                <a:lnTo>
                  <a:pt x="0" y="0"/>
                </a:lnTo>
              </a:path>
            </a:pathLst>
          </a:custGeom>
          <a:ln w="63500">
            <a:solidFill>
              <a:srgbClr val="FFFFFF"/>
            </a:solidFill>
          </a:ln>
        </p:spPr>
        <p:txBody>
          <a:bodyPr wrap="square" lIns="0" tIns="0" rIns="0" bIns="0" rtlCol="0"/>
          <a:lstStyle/>
          <a:p>
            <a:endParaRPr/>
          </a:p>
        </p:txBody>
      </p:sp>
      <p:sp>
        <p:nvSpPr>
          <p:cNvPr id="16" name="object 13">
            <a:extLst>
              <a:ext uri="{FF2B5EF4-FFF2-40B4-BE49-F238E27FC236}">
                <a16:creationId xmlns:a16="http://schemas.microsoft.com/office/drawing/2014/main" id="{09C6D168-F1B0-F543-8DA3-38535AACFF5B}"/>
              </a:ext>
            </a:extLst>
          </p:cNvPr>
          <p:cNvSpPr/>
          <p:nvPr userDrawn="1"/>
        </p:nvSpPr>
        <p:spPr>
          <a:xfrm>
            <a:off x="488950" y="1711069"/>
            <a:ext cx="94615" cy="88900"/>
          </a:xfrm>
          <a:custGeom>
            <a:avLst/>
            <a:gdLst/>
            <a:ahLst/>
            <a:cxnLst/>
            <a:rect l="l" t="t" r="r" b="b"/>
            <a:pathLst>
              <a:path w="94615" h="88900">
                <a:moveTo>
                  <a:pt x="94221" y="0"/>
                </a:moveTo>
                <a:lnTo>
                  <a:pt x="0" y="0"/>
                </a:lnTo>
                <a:lnTo>
                  <a:pt x="0" y="88861"/>
                </a:lnTo>
              </a:path>
            </a:pathLst>
          </a:custGeom>
          <a:ln w="63500">
            <a:solidFill>
              <a:srgbClr val="FFFFFF"/>
            </a:solidFill>
          </a:ln>
        </p:spPr>
        <p:txBody>
          <a:bodyPr wrap="square" lIns="0" tIns="0" rIns="0" bIns="0" rtlCol="0"/>
          <a:lstStyle/>
          <a:p>
            <a:endParaRPr/>
          </a:p>
        </p:txBody>
      </p:sp>
      <p:sp>
        <p:nvSpPr>
          <p:cNvPr id="17" name="object 14">
            <a:extLst>
              <a:ext uri="{FF2B5EF4-FFF2-40B4-BE49-F238E27FC236}">
                <a16:creationId xmlns:a16="http://schemas.microsoft.com/office/drawing/2014/main" id="{7ACB79AF-354E-4247-A9A6-AAC2012E1987}"/>
              </a:ext>
            </a:extLst>
          </p:cNvPr>
          <p:cNvSpPr txBox="1"/>
          <p:nvPr userDrawn="1"/>
        </p:nvSpPr>
        <p:spPr>
          <a:xfrm>
            <a:off x="6743827" y="3120520"/>
            <a:ext cx="3948429" cy="330200"/>
          </a:xfrm>
          <a:prstGeom prst="rect">
            <a:avLst/>
          </a:prstGeom>
        </p:spPr>
        <p:txBody>
          <a:bodyPr vert="horz" wrap="square" lIns="0" tIns="12700" rIns="0" bIns="0" rtlCol="0">
            <a:spAutoFit/>
          </a:bodyPr>
          <a:lstStyle/>
          <a:p>
            <a:pPr marL="270510">
              <a:lnSpc>
                <a:spcPct val="100000"/>
              </a:lnSpc>
              <a:spcBef>
                <a:spcPts val="100"/>
              </a:spcBef>
            </a:pPr>
            <a:r>
              <a:rPr sz="2000" b="1" spc="-25" dirty="0">
                <a:solidFill>
                  <a:srgbClr val="FFFFFF"/>
                </a:solidFill>
                <a:latin typeface="Lato"/>
                <a:cs typeface="Lato"/>
              </a:rPr>
              <a:t>Key </a:t>
            </a:r>
            <a:r>
              <a:rPr sz="2000" b="1" dirty="0">
                <a:solidFill>
                  <a:srgbClr val="FFFFFF"/>
                </a:solidFill>
                <a:latin typeface="Lato"/>
                <a:cs typeface="Lato"/>
              </a:rPr>
              <a:t>Events </a:t>
            </a:r>
            <a:r>
              <a:rPr sz="2000" b="1" spc="10" dirty="0">
                <a:solidFill>
                  <a:srgbClr val="FFFFFF"/>
                </a:solidFill>
                <a:latin typeface="Lato"/>
                <a:cs typeface="Lato"/>
              </a:rPr>
              <a:t>and</a:t>
            </a:r>
            <a:r>
              <a:rPr sz="2000" b="1" spc="75" dirty="0">
                <a:solidFill>
                  <a:srgbClr val="FFFFFF"/>
                </a:solidFill>
                <a:latin typeface="Lato"/>
                <a:cs typeface="Lato"/>
              </a:rPr>
              <a:t> </a:t>
            </a:r>
            <a:r>
              <a:rPr sz="2000" b="1" spc="15" dirty="0">
                <a:solidFill>
                  <a:srgbClr val="FFFFFF"/>
                </a:solidFill>
                <a:latin typeface="Lato"/>
                <a:cs typeface="Lato"/>
              </a:rPr>
              <a:t>Experiences</a:t>
            </a:r>
            <a:endParaRPr sz="2000">
              <a:latin typeface="Lato"/>
              <a:cs typeface="Lato"/>
            </a:endParaRPr>
          </a:p>
        </p:txBody>
      </p:sp>
      <p:sp>
        <p:nvSpPr>
          <p:cNvPr id="18" name="object 15">
            <a:extLst>
              <a:ext uri="{FF2B5EF4-FFF2-40B4-BE49-F238E27FC236}">
                <a16:creationId xmlns:a16="http://schemas.microsoft.com/office/drawing/2014/main" id="{47761EC7-FF61-124A-8F2D-F7976065E936}"/>
              </a:ext>
            </a:extLst>
          </p:cNvPr>
          <p:cNvSpPr txBox="1"/>
          <p:nvPr userDrawn="1"/>
        </p:nvSpPr>
        <p:spPr>
          <a:xfrm>
            <a:off x="0" y="3099184"/>
            <a:ext cx="6579870" cy="330200"/>
          </a:xfrm>
          <a:prstGeom prst="rect">
            <a:avLst/>
          </a:prstGeom>
        </p:spPr>
        <p:txBody>
          <a:bodyPr vert="horz" wrap="square" lIns="0" tIns="12700" rIns="0" bIns="0" rtlCol="0">
            <a:spAutoFit/>
          </a:bodyPr>
          <a:lstStyle/>
          <a:p>
            <a:pPr marL="457200">
              <a:lnSpc>
                <a:spcPct val="100000"/>
              </a:lnSpc>
              <a:spcBef>
                <a:spcPts val="100"/>
              </a:spcBef>
            </a:pPr>
            <a:r>
              <a:rPr sz="2000" b="1" spc="10" dirty="0">
                <a:solidFill>
                  <a:srgbClr val="FFFFFF"/>
                </a:solidFill>
                <a:latin typeface="Lato"/>
                <a:cs typeface="Lato"/>
              </a:rPr>
              <a:t>Milestones and Learning</a:t>
            </a:r>
            <a:r>
              <a:rPr sz="2000" b="1" spc="85" dirty="0">
                <a:solidFill>
                  <a:srgbClr val="FFFFFF"/>
                </a:solidFill>
                <a:latin typeface="Lato"/>
                <a:cs typeface="Lato"/>
              </a:rPr>
              <a:t> </a:t>
            </a:r>
            <a:r>
              <a:rPr sz="2000" b="1" spc="10" dirty="0">
                <a:solidFill>
                  <a:srgbClr val="FFFFFF"/>
                </a:solidFill>
                <a:latin typeface="Lato"/>
                <a:cs typeface="Lato"/>
              </a:rPr>
              <a:t>Outcomes</a:t>
            </a:r>
            <a:endParaRPr sz="2000" dirty="0">
              <a:latin typeface="Lato"/>
              <a:cs typeface="Lato"/>
            </a:endParaRPr>
          </a:p>
        </p:txBody>
      </p:sp>
      <p:sp>
        <p:nvSpPr>
          <p:cNvPr id="19" name="object 16">
            <a:extLst>
              <a:ext uri="{FF2B5EF4-FFF2-40B4-BE49-F238E27FC236}">
                <a16:creationId xmlns:a16="http://schemas.microsoft.com/office/drawing/2014/main" id="{EE870B00-10CE-1641-94A4-7306AE8FC196}"/>
              </a:ext>
            </a:extLst>
          </p:cNvPr>
          <p:cNvSpPr txBox="1"/>
          <p:nvPr userDrawn="1"/>
        </p:nvSpPr>
        <p:spPr>
          <a:xfrm>
            <a:off x="1377228" y="3636939"/>
            <a:ext cx="1321435" cy="482600"/>
          </a:xfrm>
          <a:prstGeom prst="rect">
            <a:avLst/>
          </a:prstGeom>
        </p:spPr>
        <p:txBody>
          <a:bodyPr vert="horz" wrap="square" lIns="0" tIns="12700" rIns="0" bIns="0" rtlCol="0">
            <a:spAutoFit/>
          </a:bodyPr>
          <a:lstStyle/>
          <a:p>
            <a:pPr marL="12700">
              <a:lnSpc>
                <a:spcPct val="100000"/>
              </a:lnSpc>
              <a:spcBef>
                <a:spcPts val="100"/>
              </a:spcBef>
            </a:pPr>
            <a:r>
              <a:rPr sz="3000" b="1" spc="-65" dirty="0">
                <a:solidFill>
                  <a:srgbClr val="00A8A8"/>
                </a:solidFill>
                <a:latin typeface="Lato"/>
                <a:cs typeface="Lato"/>
              </a:rPr>
              <a:t>Year</a:t>
            </a:r>
            <a:r>
              <a:rPr sz="3000" b="1" spc="-85" dirty="0">
                <a:solidFill>
                  <a:srgbClr val="00A8A8"/>
                </a:solidFill>
                <a:latin typeface="Lato"/>
                <a:cs typeface="Lato"/>
              </a:rPr>
              <a:t> </a:t>
            </a:r>
            <a:r>
              <a:rPr sz="3000" b="1" spc="30" dirty="0">
                <a:solidFill>
                  <a:srgbClr val="00A8A8"/>
                </a:solidFill>
                <a:latin typeface="Lato"/>
                <a:cs typeface="Lato"/>
              </a:rPr>
              <a:t>11</a:t>
            </a:r>
            <a:endParaRPr sz="3000">
              <a:latin typeface="Lato"/>
              <a:cs typeface="Lato"/>
            </a:endParaRPr>
          </a:p>
        </p:txBody>
      </p:sp>
      <p:sp>
        <p:nvSpPr>
          <p:cNvPr id="20" name="object 17">
            <a:extLst>
              <a:ext uri="{FF2B5EF4-FFF2-40B4-BE49-F238E27FC236}">
                <a16:creationId xmlns:a16="http://schemas.microsoft.com/office/drawing/2014/main" id="{41BE595A-2B39-F046-9E43-FFFD789F0460}"/>
              </a:ext>
            </a:extLst>
          </p:cNvPr>
          <p:cNvSpPr txBox="1"/>
          <p:nvPr userDrawn="1"/>
        </p:nvSpPr>
        <p:spPr>
          <a:xfrm>
            <a:off x="1377228" y="5594136"/>
            <a:ext cx="1321435" cy="482600"/>
          </a:xfrm>
          <a:prstGeom prst="rect">
            <a:avLst/>
          </a:prstGeom>
        </p:spPr>
        <p:txBody>
          <a:bodyPr vert="horz" wrap="square" lIns="0" tIns="12700" rIns="0" bIns="0" rtlCol="0">
            <a:spAutoFit/>
          </a:bodyPr>
          <a:lstStyle/>
          <a:p>
            <a:pPr marL="12700">
              <a:lnSpc>
                <a:spcPct val="100000"/>
              </a:lnSpc>
              <a:spcBef>
                <a:spcPts val="100"/>
              </a:spcBef>
            </a:pPr>
            <a:r>
              <a:rPr sz="3000" b="1" spc="-65" dirty="0">
                <a:solidFill>
                  <a:srgbClr val="00A8A8"/>
                </a:solidFill>
                <a:latin typeface="Lato"/>
                <a:cs typeface="Lato"/>
              </a:rPr>
              <a:t>Year</a:t>
            </a:r>
            <a:r>
              <a:rPr sz="3000" b="1" spc="-85" dirty="0">
                <a:solidFill>
                  <a:srgbClr val="00A8A8"/>
                </a:solidFill>
                <a:latin typeface="Lato"/>
                <a:cs typeface="Lato"/>
              </a:rPr>
              <a:t> </a:t>
            </a:r>
            <a:r>
              <a:rPr sz="3000" b="1" spc="30" dirty="0">
                <a:solidFill>
                  <a:srgbClr val="00A8A8"/>
                </a:solidFill>
                <a:latin typeface="Lato"/>
                <a:cs typeface="Lato"/>
              </a:rPr>
              <a:t>10</a:t>
            </a:r>
            <a:endParaRPr sz="3000">
              <a:latin typeface="Lato"/>
              <a:cs typeface="Lato"/>
            </a:endParaRPr>
          </a:p>
        </p:txBody>
      </p:sp>
      <p:sp>
        <p:nvSpPr>
          <p:cNvPr id="21" name="object 18">
            <a:extLst>
              <a:ext uri="{FF2B5EF4-FFF2-40B4-BE49-F238E27FC236}">
                <a16:creationId xmlns:a16="http://schemas.microsoft.com/office/drawing/2014/main" id="{5D955C34-77F2-4647-99A5-27A6384B7140}"/>
              </a:ext>
            </a:extLst>
          </p:cNvPr>
          <p:cNvSpPr txBox="1"/>
          <p:nvPr userDrawn="1"/>
        </p:nvSpPr>
        <p:spPr>
          <a:xfrm>
            <a:off x="7997103" y="3636939"/>
            <a:ext cx="1321435" cy="482600"/>
          </a:xfrm>
          <a:prstGeom prst="rect">
            <a:avLst/>
          </a:prstGeom>
        </p:spPr>
        <p:txBody>
          <a:bodyPr vert="horz" wrap="square" lIns="0" tIns="12700" rIns="0" bIns="0" rtlCol="0">
            <a:spAutoFit/>
          </a:bodyPr>
          <a:lstStyle/>
          <a:p>
            <a:pPr marL="12700">
              <a:lnSpc>
                <a:spcPct val="100000"/>
              </a:lnSpc>
              <a:spcBef>
                <a:spcPts val="100"/>
              </a:spcBef>
            </a:pPr>
            <a:r>
              <a:rPr sz="3000" b="1" spc="-65" dirty="0">
                <a:solidFill>
                  <a:srgbClr val="006992"/>
                </a:solidFill>
                <a:latin typeface="Lato"/>
                <a:cs typeface="Lato"/>
              </a:rPr>
              <a:t>Year</a:t>
            </a:r>
            <a:r>
              <a:rPr sz="3000" b="1" spc="-85" dirty="0">
                <a:solidFill>
                  <a:srgbClr val="006992"/>
                </a:solidFill>
                <a:latin typeface="Lato"/>
                <a:cs typeface="Lato"/>
              </a:rPr>
              <a:t> </a:t>
            </a:r>
            <a:r>
              <a:rPr sz="3000" b="1" spc="30" dirty="0">
                <a:solidFill>
                  <a:srgbClr val="006992"/>
                </a:solidFill>
                <a:latin typeface="Lato"/>
                <a:cs typeface="Lato"/>
              </a:rPr>
              <a:t>11</a:t>
            </a:r>
            <a:endParaRPr sz="3000">
              <a:latin typeface="Lato"/>
              <a:cs typeface="Lato"/>
            </a:endParaRPr>
          </a:p>
        </p:txBody>
      </p:sp>
      <p:sp>
        <p:nvSpPr>
          <p:cNvPr id="22" name="object 19">
            <a:extLst>
              <a:ext uri="{FF2B5EF4-FFF2-40B4-BE49-F238E27FC236}">
                <a16:creationId xmlns:a16="http://schemas.microsoft.com/office/drawing/2014/main" id="{CDE5CCF6-A10C-B641-9D5C-4D162A5A06FD}"/>
              </a:ext>
            </a:extLst>
          </p:cNvPr>
          <p:cNvSpPr txBox="1"/>
          <p:nvPr userDrawn="1"/>
        </p:nvSpPr>
        <p:spPr>
          <a:xfrm>
            <a:off x="7997103" y="5596041"/>
            <a:ext cx="1321435" cy="482600"/>
          </a:xfrm>
          <a:prstGeom prst="rect">
            <a:avLst/>
          </a:prstGeom>
        </p:spPr>
        <p:txBody>
          <a:bodyPr vert="horz" wrap="square" lIns="0" tIns="12700" rIns="0" bIns="0" rtlCol="0">
            <a:spAutoFit/>
          </a:bodyPr>
          <a:lstStyle/>
          <a:p>
            <a:pPr marL="12700">
              <a:lnSpc>
                <a:spcPct val="100000"/>
              </a:lnSpc>
              <a:spcBef>
                <a:spcPts val="100"/>
              </a:spcBef>
            </a:pPr>
            <a:r>
              <a:rPr sz="3000" b="1" spc="-65" dirty="0">
                <a:solidFill>
                  <a:srgbClr val="006992"/>
                </a:solidFill>
                <a:latin typeface="Lato"/>
                <a:cs typeface="Lato"/>
              </a:rPr>
              <a:t>Year</a:t>
            </a:r>
            <a:r>
              <a:rPr sz="3000" b="1" spc="-85" dirty="0">
                <a:solidFill>
                  <a:srgbClr val="006992"/>
                </a:solidFill>
                <a:latin typeface="Lato"/>
                <a:cs typeface="Lato"/>
              </a:rPr>
              <a:t> </a:t>
            </a:r>
            <a:r>
              <a:rPr sz="3000" b="1" spc="30" dirty="0">
                <a:solidFill>
                  <a:srgbClr val="006992"/>
                </a:solidFill>
                <a:latin typeface="Lato"/>
                <a:cs typeface="Lato"/>
              </a:rPr>
              <a:t>10</a:t>
            </a:r>
            <a:endParaRPr sz="3000">
              <a:latin typeface="Lato"/>
              <a:cs typeface="Lato"/>
            </a:endParaRPr>
          </a:p>
        </p:txBody>
      </p:sp>
      <p:sp>
        <p:nvSpPr>
          <p:cNvPr id="23" name="object 20">
            <a:extLst>
              <a:ext uri="{FF2B5EF4-FFF2-40B4-BE49-F238E27FC236}">
                <a16:creationId xmlns:a16="http://schemas.microsoft.com/office/drawing/2014/main" id="{31C6526A-41DC-4D45-BE97-3ECDCEFC7E5C}"/>
              </a:ext>
            </a:extLst>
          </p:cNvPr>
          <p:cNvSpPr txBox="1"/>
          <p:nvPr userDrawn="1"/>
        </p:nvSpPr>
        <p:spPr>
          <a:xfrm>
            <a:off x="1489623" y="7566191"/>
            <a:ext cx="1092835" cy="482600"/>
          </a:xfrm>
          <a:prstGeom prst="rect">
            <a:avLst/>
          </a:prstGeom>
        </p:spPr>
        <p:txBody>
          <a:bodyPr vert="horz" wrap="square" lIns="0" tIns="12700" rIns="0" bIns="0" rtlCol="0">
            <a:spAutoFit/>
          </a:bodyPr>
          <a:lstStyle/>
          <a:p>
            <a:pPr marL="12700">
              <a:lnSpc>
                <a:spcPct val="100000"/>
              </a:lnSpc>
              <a:spcBef>
                <a:spcPts val="100"/>
              </a:spcBef>
            </a:pPr>
            <a:r>
              <a:rPr sz="3000" b="1" spc="-65" dirty="0">
                <a:solidFill>
                  <a:srgbClr val="00A8A8"/>
                </a:solidFill>
                <a:latin typeface="Lato"/>
                <a:cs typeface="Lato"/>
              </a:rPr>
              <a:t>Year</a:t>
            </a:r>
            <a:r>
              <a:rPr sz="3000" b="1" spc="-85" dirty="0">
                <a:solidFill>
                  <a:srgbClr val="00A8A8"/>
                </a:solidFill>
                <a:latin typeface="Lato"/>
                <a:cs typeface="Lato"/>
              </a:rPr>
              <a:t> </a:t>
            </a:r>
            <a:r>
              <a:rPr sz="3000" b="1" dirty="0">
                <a:solidFill>
                  <a:srgbClr val="00A8A8"/>
                </a:solidFill>
                <a:latin typeface="Lato"/>
                <a:cs typeface="Lato"/>
              </a:rPr>
              <a:t>9</a:t>
            </a:r>
            <a:endParaRPr sz="3000">
              <a:latin typeface="Lato"/>
              <a:cs typeface="Lato"/>
            </a:endParaRPr>
          </a:p>
        </p:txBody>
      </p:sp>
      <p:sp>
        <p:nvSpPr>
          <p:cNvPr id="24" name="object 21">
            <a:extLst>
              <a:ext uri="{FF2B5EF4-FFF2-40B4-BE49-F238E27FC236}">
                <a16:creationId xmlns:a16="http://schemas.microsoft.com/office/drawing/2014/main" id="{B52A29F0-BEBF-764C-9774-7973BC0A6256}"/>
              </a:ext>
            </a:extLst>
          </p:cNvPr>
          <p:cNvSpPr txBox="1"/>
          <p:nvPr userDrawn="1"/>
        </p:nvSpPr>
        <p:spPr>
          <a:xfrm>
            <a:off x="8109498" y="7600101"/>
            <a:ext cx="1092835" cy="482600"/>
          </a:xfrm>
          <a:prstGeom prst="rect">
            <a:avLst/>
          </a:prstGeom>
        </p:spPr>
        <p:txBody>
          <a:bodyPr vert="horz" wrap="square" lIns="0" tIns="12700" rIns="0" bIns="0" rtlCol="0">
            <a:spAutoFit/>
          </a:bodyPr>
          <a:lstStyle/>
          <a:p>
            <a:pPr marL="12700">
              <a:lnSpc>
                <a:spcPct val="100000"/>
              </a:lnSpc>
              <a:spcBef>
                <a:spcPts val="100"/>
              </a:spcBef>
            </a:pPr>
            <a:r>
              <a:rPr sz="3000" b="1" spc="-65" dirty="0">
                <a:solidFill>
                  <a:srgbClr val="006992"/>
                </a:solidFill>
                <a:latin typeface="Lato"/>
                <a:cs typeface="Lato"/>
              </a:rPr>
              <a:t>Year</a:t>
            </a:r>
            <a:r>
              <a:rPr sz="3000" b="1" spc="-85" dirty="0">
                <a:solidFill>
                  <a:srgbClr val="006992"/>
                </a:solidFill>
                <a:latin typeface="Lato"/>
                <a:cs typeface="Lato"/>
              </a:rPr>
              <a:t> </a:t>
            </a:r>
            <a:r>
              <a:rPr sz="3000" b="1" dirty="0">
                <a:solidFill>
                  <a:srgbClr val="006992"/>
                </a:solidFill>
                <a:latin typeface="Lato"/>
                <a:cs typeface="Lato"/>
              </a:rPr>
              <a:t>9</a:t>
            </a:r>
            <a:endParaRPr sz="3000">
              <a:latin typeface="Lato"/>
              <a:cs typeface="Lato"/>
            </a:endParaRPr>
          </a:p>
        </p:txBody>
      </p:sp>
      <p:sp>
        <p:nvSpPr>
          <p:cNvPr id="25" name="object 22">
            <a:extLst>
              <a:ext uri="{FF2B5EF4-FFF2-40B4-BE49-F238E27FC236}">
                <a16:creationId xmlns:a16="http://schemas.microsoft.com/office/drawing/2014/main" id="{28D188C4-9302-D14D-9319-E155A6B68118}"/>
              </a:ext>
            </a:extLst>
          </p:cNvPr>
          <p:cNvSpPr txBox="1"/>
          <p:nvPr userDrawn="1"/>
        </p:nvSpPr>
        <p:spPr>
          <a:xfrm>
            <a:off x="1489623" y="9641499"/>
            <a:ext cx="1092835" cy="482600"/>
          </a:xfrm>
          <a:prstGeom prst="rect">
            <a:avLst/>
          </a:prstGeom>
        </p:spPr>
        <p:txBody>
          <a:bodyPr vert="horz" wrap="square" lIns="0" tIns="12700" rIns="0" bIns="0" rtlCol="0">
            <a:spAutoFit/>
          </a:bodyPr>
          <a:lstStyle/>
          <a:p>
            <a:pPr marL="12700">
              <a:lnSpc>
                <a:spcPct val="100000"/>
              </a:lnSpc>
              <a:spcBef>
                <a:spcPts val="100"/>
              </a:spcBef>
            </a:pPr>
            <a:r>
              <a:rPr sz="3000" b="1" spc="-65" dirty="0">
                <a:solidFill>
                  <a:srgbClr val="00A8A8"/>
                </a:solidFill>
                <a:latin typeface="Lato"/>
                <a:cs typeface="Lato"/>
              </a:rPr>
              <a:t>Year</a:t>
            </a:r>
            <a:r>
              <a:rPr sz="3000" b="1" spc="-85" dirty="0">
                <a:solidFill>
                  <a:srgbClr val="00A8A8"/>
                </a:solidFill>
                <a:latin typeface="Lato"/>
                <a:cs typeface="Lato"/>
              </a:rPr>
              <a:t> </a:t>
            </a:r>
            <a:r>
              <a:rPr sz="3000" b="1" dirty="0">
                <a:solidFill>
                  <a:srgbClr val="00A8A8"/>
                </a:solidFill>
                <a:latin typeface="Lato"/>
                <a:cs typeface="Lato"/>
              </a:rPr>
              <a:t>8</a:t>
            </a:r>
            <a:endParaRPr sz="3000">
              <a:latin typeface="Lato"/>
              <a:cs typeface="Lato"/>
            </a:endParaRPr>
          </a:p>
        </p:txBody>
      </p:sp>
      <p:sp>
        <p:nvSpPr>
          <p:cNvPr id="26" name="object 23">
            <a:extLst>
              <a:ext uri="{FF2B5EF4-FFF2-40B4-BE49-F238E27FC236}">
                <a16:creationId xmlns:a16="http://schemas.microsoft.com/office/drawing/2014/main" id="{47FA8121-2FC0-3C44-9735-C30FEF732998}"/>
              </a:ext>
            </a:extLst>
          </p:cNvPr>
          <p:cNvSpPr txBox="1"/>
          <p:nvPr userDrawn="1"/>
        </p:nvSpPr>
        <p:spPr>
          <a:xfrm>
            <a:off x="8109498" y="9654833"/>
            <a:ext cx="1092835" cy="482600"/>
          </a:xfrm>
          <a:prstGeom prst="rect">
            <a:avLst/>
          </a:prstGeom>
        </p:spPr>
        <p:txBody>
          <a:bodyPr vert="horz" wrap="square" lIns="0" tIns="12700" rIns="0" bIns="0" rtlCol="0">
            <a:spAutoFit/>
          </a:bodyPr>
          <a:lstStyle/>
          <a:p>
            <a:pPr marL="12700">
              <a:lnSpc>
                <a:spcPct val="100000"/>
              </a:lnSpc>
              <a:spcBef>
                <a:spcPts val="100"/>
              </a:spcBef>
            </a:pPr>
            <a:r>
              <a:rPr sz="3000" b="1" spc="-65" dirty="0">
                <a:solidFill>
                  <a:srgbClr val="006992"/>
                </a:solidFill>
                <a:latin typeface="Lato"/>
                <a:cs typeface="Lato"/>
              </a:rPr>
              <a:t>Year</a:t>
            </a:r>
            <a:r>
              <a:rPr sz="3000" b="1" spc="-85" dirty="0">
                <a:solidFill>
                  <a:srgbClr val="006992"/>
                </a:solidFill>
                <a:latin typeface="Lato"/>
                <a:cs typeface="Lato"/>
              </a:rPr>
              <a:t> </a:t>
            </a:r>
            <a:r>
              <a:rPr sz="3000" b="1" dirty="0">
                <a:solidFill>
                  <a:srgbClr val="006992"/>
                </a:solidFill>
                <a:latin typeface="Lato"/>
                <a:cs typeface="Lato"/>
              </a:rPr>
              <a:t>8</a:t>
            </a:r>
            <a:endParaRPr sz="3000">
              <a:latin typeface="Lato"/>
              <a:cs typeface="Lato"/>
            </a:endParaRPr>
          </a:p>
        </p:txBody>
      </p:sp>
      <p:sp>
        <p:nvSpPr>
          <p:cNvPr id="27" name="object 24">
            <a:extLst>
              <a:ext uri="{FF2B5EF4-FFF2-40B4-BE49-F238E27FC236}">
                <a16:creationId xmlns:a16="http://schemas.microsoft.com/office/drawing/2014/main" id="{BAF52141-1BD6-6647-BEE7-81A8D405D0DC}"/>
              </a:ext>
            </a:extLst>
          </p:cNvPr>
          <p:cNvSpPr txBox="1"/>
          <p:nvPr userDrawn="1"/>
        </p:nvSpPr>
        <p:spPr>
          <a:xfrm>
            <a:off x="1489623" y="11544593"/>
            <a:ext cx="1092835" cy="482600"/>
          </a:xfrm>
          <a:prstGeom prst="rect">
            <a:avLst/>
          </a:prstGeom>
        </p:spPr>
        <p:txBody>
          <a:bodyPr vert="horz" wrap="square" lIns="0" tIns="12700" rIns="0" bIns="0" rtlCol="0">
            <a:spAutoFit/>
          </a:bodyPr>
          <a:lstStyle/>
          <a:p>
            <a:pPr marL="12700">
              <a:lnSpc>
                <a:spcPct val="100000"/>
              </a:lnSpc>
              <a:spcBef>
                <a:spcPts val="100"/>
              </a:spcBef>
            </a:pPr>
            <a:r>
              <a:rPr sz="3000" b="1" spc="-65" dirty="0">
                <a:solidFill>
                  <a:srgbClr val="00A8A8"/>
                </a:solidFill>
                <a:latin typeface="Lato"/>
                <a:cs typeface="Lato"/>
              </a:rPr>
              <a:t>Year</a:t>
            </a:r>
            <a:r>
              <a:rPr sz="3000" b="1" spc="-85" dirty="0">
                <a:solidFill>
                  <a:srgbClr val="00A8A8"/>
                </a:solidFill>
                <a:latin typeface="Lato"/>
                <a:cs typeface="Lato"/>
              </a:rPr>
              <a:t> </a:t>
            </a:r>
            <a:r>
              <a:rPr sz="3000" b="1" dirty="0">
                <a:solidFill>
                  <a:srgbClr val="00A8A8"/>
                </a:solidFill>
                <a:latin typeface="Lato"/>
                <a:cs typeface="Lato"/>
              </a:rPr>
              <a:t>7</a:t>
            </a:r>
            <a:endParaRPr sz="3000">
              <a:latin typeface="Lato"/>
              <a:cs typeface="Lato"/>
            </a:endParaRPr>
          </a:p>
        </p:txBody>
      </p:sp>
      <p:sp>
        <p:nvSpPr>
          <p:cNvPr id="28" name="object 25">
            <a:extLst>
              <a:ext uri="{FF2B5EF4-FFF2-40B4-BE49-F238E27FC236}">
                <a16:creationId xmlns:a16="http://schemas.microsoft.com/office/drawing/2014/main" id="{43F0FAD0-A7B8-EA42-87F7-81B2DB2A22AD}"/>
              </a:ext>
            </a:extLst>
          </p:cNvPr>
          <p:cNvSpPr txBox="1"/>
          <p:nvPr userDrawn="1"/>
        </p:nvSpPr>
        <p:spPr>
          <a:xfrm>
            <a:off x="8109498" y="11544975"/>
            <a:ext cx="1092835" cy="482600"/>
          </a:xfrm>
          <a:prstGeom prst="rect">
            <a:avLst/>
          </a:prstGeom>
        </p:spPr>
        <p:txBody>
          <a:bodyPr vert="horz" wrap="square" lIns="0" tIns="12700" rIns="0" bIns="0" rtlCol="0">
            <a:spAutoFit/>
          </a:bodyPr>
          <a:lstStyle/>
          <a:p>
            <a:pPr marL="12700">
              <a:lnSpc>
                <a:spcPct val="100000"/>
              </a:lnSpc>
              <a:spcBef>
                <a:spcPts val="100"/>
              </a:spcBef>
            </a:pPr>
            <a:r>
              <a:rPr sz="3000" b="1" spc="-65" dirty="0">
                <a:solidFill>
                  <a:srgbClr val="006992"/>
                </a:solidFill>
                <a:latin typeface="Lato"/>
                <a:cs typeface="Lato"/>
              </a:rPr>
              <a:t>Year</a:t>
            </a:r>
            <a:r>
              <a:rPr sz="3000" b="1" spc="-85" dirty="0">
                <a:solidFill>
                  <a:srgbClr val="006992"/>
                </a:solidFill>
                <a:latin typeface="Lato"/>
                <a:cs typeface="Lato"/>
              </a:rPr>
              <a:t> </a:t>
            </a:r>
            <a:r>
              <a:rPr sz="3000" b="1" dirty="0">
                <a:solidFill>
                  <a:srgbClr val="006992"/>
                </a:solidFill>
                <a:latin typeface="Lato"/>
                <a:cs typeface="Lato"/>
              </a:rPr>
              <a:t>7</a:t>
            </a:r>
            <a:endParaRPr sz="3000">
              <a:latin typeface="Lato"/>
              <a:cs typeface="Lato"/>
            </a:endParaRPr>
          </a:p>
        </p:txBody>
      </p:sp>
      <p:sp>
        <p:nvSpPr>
          <p:cNvPr id="29" name="object 26">
            <a:extLst>
              <a:ext uri="{FF2B5EF4-FFF2-40B4-BE49-F238E27FC236}">
                <a16:creationId xmlns:a16="http://schemas.microsoft.com/office/drawing/2014/main" id="{1A0E5446-9813-E845-9137-779166FD706C}"/>
              </a:ext>
            </a:extLst>
          </p:cNvPr>
          <p:cNvSpPr txBox="1"/>
          <p:nvPr userDrawn="1"/>
        </p:nvSpPr>
        <p:spPr>
          <a:xfrm>
            <a:off x="7701982" y="1803449"/>
            <a:ext cx="889635" cy="984250"/>
          </a:xfrm>
          <a:prstGeom prst="rect">
            <a:avLst/>
          </a:prstGeom>
        </p:spPr>
        <p:txBody>
          <a:bodyPr vert="horz" wrap="square" lIns="0" tIns="12700" rIns="0" bIns="0" rtlCol="0">
            <a:spAutoFit/>
          </a:bodyPr>
          <a:lstStyle/>
          <a:p>
            <a:pPr marL="12700">
              <a:lnSpc>
                <a:spcPct val="100000"/>
              </a:lnSpc>
              <a:spcBef>
                <a:spcPts val="100"/>
              </a:spcBef>
            </a:pPr>
            <a:r>
              <a:rPr sz="1400" b="1" spc="-5" dirty="0">
                <a:solidFill>
                  <a:srgbClr val="00A8A8"/>
                </a:solidFill>
                <a:latin typeface="Lato"/>
                <a:cs typeface="Lato"/>
              </a:rPr>
              <a:t>Contact:</a:t>
            </a:r>
            <a:endParaRPr sz="1400">
              <a:latin typeface="Lato"/>
              <a:cs typeface="Lato"/>
            </a:endParaRPr>
          </a:p>
          <a:p>
            <a:pPr marL="12700" marR="5080">
              <a:lnSpc>
                <a:spcPct val="174700"/>
              </a:lnSpc>
            </a:pPr>
            <a:r>
              <a:rPr sz="1400" b="1" spc="-10" dirty="0">
                <a:solidFill>
                  <a:srgbClr val="00A8A8"/>
                </a:solidFill>
                <a:latin typeface="Lato"/>
                <a:cs typeface="Lato"/>
              </a:rPr>
              <a:t>Email:  </a:t>
            </a:r>
            <a:r>
              <a:rPr sz="1400" b="1" spc="-170" dirty="0">
                <a:solidFill>
                  <a:srgbClr val="00A8A8"/>
                </a:solidFill>
                <a:latin typeface="Lato"/>
                <a:cs typeface="Lato"/>
              </a:rPr>
              <a:t>T</a:t>
            </a:r>
            <a:r>
              <a:rPr sz="1400" b="1" dirty="0">
                <a:solidFill>
                  <a:srgbClr val="00A8A8"/>
                </a:solidFill>
                <a:latin typeface="Lato"/>
                <a:cs typeface="Lato"/>
              </a:rPr>
              <a:t>elephone:</a:t>
            </a:r>
            <a:endParaRPr sz="1400">
              <a:latin typeface="Lato"/>
              <a:cs typeface="Lato"/>
            </a:endParaRPr>
          </a:p>
        </p:txBody>
      </p:sp>
      <p:sp>
        <p:nvSpPr>
          <p:cNvPr id="30" name="object 27">
            <a:extLst>
              <a:ext uri="{FF2B5EF4-FFF2-40B4-BE49-F238E27FC236}">
                <a16:creationId xmlns:a16="http://schemas.microsoft.com/office/drawing/2014/main" id="{0AB46DDF-55E9-9A4D-9BA7-0A9A3395099D}"/>
              </a:ext>
            </a:extLst>
          </p:cNvPr>
          <p:cNvSpPr/>
          <p:nvPr userDrawn="1"/>
        </p:nvSpPr>
        <p:spPr>
          <a:xfrm>
            <a:off x="7574932" y="1914164"/>
            <a:ext cx="0" cy="819150"/>
          </a:xfrm>
          <a:custGeom>
            <a:avLst/>
            <a:gdLst/>
            <a:ahLst/>
            <a:cxnLst/>
            <a:rect l="l" t="t" r="r" b="b"/>
            <a:pathLst>
              <a:path h="819150">
                <a:moveTo>
                  <a:pt x="0" y="0"/>
                </a:moveTo>
                <a:lnTo>
                  <a:pt x="0" y="818756"/>
                </a:lnTo>
              </a:path>
            </a:pathLst>
          </a:custGeom>
          <a:ln w="63500">
            <a:solidFill>
              <a:srgbClr val="FFFFFF"/>
            </a:solidFill>
            <a:prstDash val="lgDash"/>
          </a:ln>
        </p:spPr>
        <p:txBody>
          <a:bodyPr wrap="square" lIns="0" tIns="0" rIns="0" bIns="0" rtlCol="0"/>
          <a:lstStyle/>
          <a:p>
            <a:endParaRPr/>
          </a:p>
        </p:txBody>
      </p:sp>
      <p:sp>
        <p:nvSpPr>
          <p:cNvPr id="31" name="object 28">
            <a:extLst>
              <a:ext uri="{FF2B5EF4-FFF2-40B4-BE49-F238E27FC236}">
                <a16:creationId xmlns:a16="http://schemas.microsoft.com/office/drawing/2014/main" id="{0F7521D8-CA1F-B044-ACDE-F84E803FF8D6}"/>
              </a:ext>
            </a:extLst>
          </p:cNvPr>
          <p:cNvSpPr/>
          <p:nvPr userDrawn="1"/>
        </p:nvSpPr>
        <p:spPr>
          <a:xfrm>
            <a:off x="7805442" y="2878900"/>
            <a:ext cx="2233930" cy="0"/>
          </a:xfrm>
          <a:custGeom>
            <a:avLst/>
            <a:gdLst/>
            <a:ahLst/>
            <a:cxnLst/>
            <a:rect l="l" t="t" r="r" b="b"/>
            <a:pathLst>
              <a:path w="2233929">
                <a:moveTo>
                  <a:pt x="0" y="0"/>
                </a:moveTo>
                <a:lnTo>
                  <a:pt x="2233345" y="0"/>
                </a:lnTo>
              </a:path>
            </a:pathLst>
          </a:custGeom>
          <a:ln w="63500">
            <a:solidFill>
              <a:srgbClr val="FFFFFF"/>
            </a:solidFill>
            <a:prstDash val="lgDash"/>
          </a:ln>
        </p:spPr>
        <p:txBody>
          <a:bodyPr wrap="square" lIns="0" tIns="0" rIns="0" bIns="0" rtlCol="0"/>
          <a:lstStyle/>
          <a:p>
            <a:endParaRPr/>
          </a:p>
        </p:txBody>
      </p:sp>
      <p:sp>
        <p:nvSpPr>
          <p:cNvPr id="32" name="object 29">
            <a:extLst>
              <a:ext uri="{FF2B5EF4-FFF2-40B4-BE49-F238E27FC236}">
                <a16:creationId xmlns:a16="http://schemas.microsoft.com/office/drawing/2014/main" id="{F9DF9EC5-765B-8B4C-BB4E-837A951A0061}"/>
              </a:ext>
            </a:extLst>
          </p:cNvPr>
          <p:cNvSpPr/>
          <p:nvPr userDrawn="1"/>
        </p:nvSpPr>
        <p:spPr>
          <a:xfrm>
            <a:off x="10203050" y="1857050"/>
            <a:ext cx="0" cy="819150"/>
          </a:xfrm>
          <a:custGeom>
            <a:avLst/>
            <a:gdLst/>
            <a:ahLst/>
            <a:cxnLst/>
            <a:rect l="l" t="t" r="r" b="b"/>
            <a:pathLst>
              <a:path h="819150">
                <a:moveTo>
                  <a:pt x="0" y="818756"/>
                </a:moveTo>
                <a:lnTo>
                  <a:pt x="0" y="0"/>
                </a:lnTo>
              </a:path>
            </a:pathLst>
          </a:custGeom>
          <a:ln w="63500">
            <a:solidFill>
              <a:srgbClr val="FFFFFF"/>
            </a:solidFill>
            <a:prstDash val="lgDash"/>
          </a:ln>
        </p:spPr>
        <p:txBody>
          <a:bodyPr wrap="square" lIns="0" tIns="0" rIns="0" bIns="0" rtlCol="0"/>
          <a:lstStyle/>
          <a:p>
            <a:endParaRPr/>
          </a:p>
        </p:txBody>
      </p:sp>
      <p:sp>
        <p:nvSpPr>
          <p:cNvPr id="33" name="object 30">
            <a:extLst>
              <a:ext uri="{FF2B5EF4-FFF2-40B4-BE49-F238E27FC236}">
                <a16:creationId xmlns:a16="http://schemas.microsoft.com/office/drawing/2014/main" id="{914C3517-02D7-1341-9FA3-B04AD04528E7}"/>
              </a:ext>
            </a:extLst>
          </p:cNvPr>
          <p:cNvSpPr/>
          <p:nvPr userDrawn="1"/>
        </p:nvSpPr>
        <p:spPr>
          <a:xfrm>
            <a:off x="7739193" y="1711072"/>
            <a:ext cx="2233930" cy="0"/>
          </a:xfrm>
          <a:custGeom>
            <a:avLst/>
            <a:gdLst/>
            <a:ahLst/>
            <a:cxnLst/>
            <a:rect l="l" t="t" r="r" b="b"/>
            <a:pathLst>
              <a:path w="2233929">
                <a:moveTo>
                  <a:pt x="2233345" y="0"/>
                </a:moveTo>
                <a:lnTo>
                  <a:pt x="0" y="0"/>
                </a:lnTo>
              </a:path>
            </a:pathLst>
          </a:custGeom>
          <a:ln w="63500">
            <a:solidFill>
              <a:srgbClr val="FFFFFF"/>
            </a:solidFill>
            <a:prstDash val="lgDash"/>
          </a:ln>
        </p:spPr>
        <p:txBody>
          <a:bodyPr wrap="square" lIns="0" tIns="0" rIns="0" bIns="0" rtlCol="0"/>
          <a:lstStyle/>
          <a:p>
            <a:endParaRPr/>
          </a:p>
        </p:txBody>
      </p:sp>
      <p:sp>
        <p:nvSpPr>
          <p:cNvPr id="34" name="object 31">
            <a:extLst>
              <a:ext uri="{FF2B5EF4-FFF2-40B4-BE49-F238E27FC236}">
                <a16:creationId xmlns:a16="http://schemas.microsoft.com/office/drawing/2014/main" id="{52DA543E-D60B-8244-8363-3DE2EEB3267E}"/>
              </a:ext>
            </a:extLst>
          </p:cNvPr>
          <p:cNvSpPr/>
          <p:nvPr userDrawn="1"/>
        </p:nvSpPr>
        <p:spPr>
          <a:xfrm>
            <a:off x="7574932" y="2790035"/>
            <a:ext cx="98425" cy="88900"/>
          </a:xfrm>
          <a:custGeom>
            <a:avLst/>
            <a:gdLst/>
            <a:ahLst/>
            <a:cxnLst/>
            <a:rect l="l" t="t" r="r" b="b"/>
            <a:pathLst>
              <a:path w="98425" h="88900">
                <a:moveTo>
                  <a:pt x="0" y="0"/>
                </a:moveTo>
                <a:lnTo>
                  <a:pt x="0" y="88861"/>
                </a:lnTo>
                <a:lnTo>
                  <a:pt x="98005" y="88861"/>
                </a:lnTo>
              </a:path>
            </a:pathLst>
          </a:custGeom>
          <a:ln w="63500">
            <a:solidFill>
              <a:srgbClr val="FFFFFF"/>
            </a:solidFill>
          </a:ln>
        </p:spPr>
        <p:txBody>
          <a:bodyPr wrap="square" lIns="0" tIns="0" rIns="0" bIns="0" rtlCol="0"/>
          <a:lstStyle/>
          <a:p>
            <a:endParaRPr/>
          </a:p>
        </p:txBody>
      </p:sp>
      <p:sp>
        <p:nvSpPr>
          <p:cNvPr id="35" name="object 32">
            <a:extLst>
              <a:ext uri="{FF2B5EF4-FFF2-40B4-BE49-F238E27FC236}">
                <a16:creationId xmlns:a16="http://schemas.microsoft.com/office/drawing/2014/main" id="{3FD5DE39-AE5C-884E-BBE4-BA8EE2D9295D}"/>
              </a:ext>
            </a:extLst>
          </p:cNvPr>
          <p:cNvSpPr/>
          <p:nvPr userDrawn="1"/>
        </p:nvSpPr>
        <p:spPr>
          <a:xfrm>
            <a:off x="10105052" y="2790035"/>
            <a:ext cx="98425" cy="88900"/>
          </a:xfrm>
          <a:custGeom>
            <a:avLst/>
            <a:gdLst/>
            <a:ahLst/>
            <a:cxnLst/>
            <a:rect l="l" t="t" r="r" b="b"/>
            <a:pathLst>
              <a:path w="98425" h="88900">
                <a:moveTo>
                  <a:pt x="0" y="88861"/>
                </a:moveTo>
                <a:lnTo>
                  <a:pt x="97993" y="88861"/>
                </a:lnTo>
                <a:lnTo>
                  <a:pt x="97993" y="0"/>
                </a:lnTo>
              </a:path>
            </a:pathLst>
          </a:custGeom>
          <a:ln w="63500">
            <a:solidFill>
              <a:srgbClr val="FFFFFF"/>
            </a:solidFill>
          </a:ln>
        </p:spPr>
        <p:txBody>
          <a:bodyPr wrap="square" lIns="0" tIns="0" rIns="0" bIns="0" rtlCol="0"/>
          <a:lstStyle/>
          <a:p>
            <a:endParaRPr/>
          </a:p>
        </p:txBody>
      </p:sp>
      <p:sp>
        <p:nvSpPr>
          <p:cNvPr id="36" name="object 33">
            <a:extLst>
              <a:ext uri="{FF2B5EF4-FFF2-40B4-BE49-F238E27FC236}">
                <a16:creationId xmlns:a16="http://schemas.microsoft.com/office/drawing/2014/main" id="{10932660-EA21-B840-9D12-FA2607AF8DBA}"/>
              </a:ext>
            </a:extLst>
          </p:cNvPr>
          <p:cNvSpPr/>
          <p:nvPr userDrawn="1"/>
        </p:nvSpPr>
        <p:spPr>
          <a:xfrm>
            <a:off x="10105052" y="1711069"/>
            <a:ext cx="98425" cy="88900"/>
          </a:xfrm>
          <a:custGeom>
            <a:avLst/>
            <a:gdLst/>
            <a:ahLst/>
            <a:cxnLst/>
            <a:rect l="l" t="t" r="r" b="b"/>
            <a:pathLst>
              <a:path w="98425" h="88900">
                <a:moveTo>
                  <a:pt x="97993" y="88861"/>
                </a:moveTo>
                <a:lnTo>
                  <a:pt x="97993" y="0"/>
                </a:lnTo>
                <a:lnTo>
                  <a:pt x="0" y="0"/>
                </a:lnTo>
              </a:path>
            </a:pathLst>
          </a:custGeom>
          <a:ln w="63500">
            <a:solidFill>
              <a:srgbClr val="FFFFFF"/>
            </a:solidFill>
          </a:ln>
        </p:spPr>
        <p:txBody>
          <a:bodyPr wrap="square" lIns="0" tIns="0" rIns="0" bIns="0" rtlCol="0"/>
          <a:lstStyle/>
          <a:p>
            <a:endParaRPr/>
          </a:p>
        </p:txBody>
      </p:sp>
      <p:sp>
        <p:nvSpPr>
          <p:cNvPr id="37" name="object 34">
            <a:extLst>
              <a:ext uri="{FF2B5EF4-FFF2-40B4-BE49-F238E27FC236}">
                <a16:creationId xmlns:a16="http://schemas.microsoft.com/office/drawing/2014/main" id="{C296ED71-5553-2A46-A284-7A502BDFF6B2}"/>
              </a:ext>
            </a:extLst>
          </p:cNvPr>
          <p:cNvSpPr/>
          <p:nvPr userDrawn="1"/>
        </p:nvSpPr>
        <p:spPr>
          <a:xfrm>
            <a:off x="7574932" y="1711069"/>
            <a:ext cx="98425" cy="88900"/>
          </a:xfrm>
          <a:custGeom>
            <a:avLst/>
            <a:gdLst/>
            <a:ahLst/>
            <a:cxnLst/>
            <a:rect l="l" t="t" r="r" b="b"/>
            <a:pathLst>
              <a:path w="98425" h="88900">
                <a:moveTo>
                  <a:pt x="98005" y="0"/>
                </a:moveTo>
                <a:lnTo>
                  <a:pt x="0" y="0"/>
                </a:lnTo>
                <a:lnTo>
                  <a:pt x="0" y="88861"/>
                </a:lnTo>
              </a:path>
            </a:pathLst>
          </a:custGeom>
          <a:ln w="63500">
            <a:solidFill>
              <a:srgbClr val="FFFFFF"/>
            </a:solidFill>
          </a:ln>
        </p:spPr>
        <p:txBody>
          <a:bodyPr wrap="square" lIns="0" tIns="0" rIns="0" bIns="0" rtlCol="0"/>
          <a:lstStyle/>
          <a:p>
            <a:endParaRPr/>
          </a:p>
        </p:txBody>
      </p:sp>
      <p:sp>
        <p:nvSpPr>
          <p:cNvPr id="38" name="object 35">
            <a:extLst>
              <a:ext uri="{FF2B5EF4-FFF2-40B4-BE49-F238E27FC236}">
                <a16:creationId xmlns:a16="http://schemas.microsoft.com/office/drawing/2014/main" id="{2BD1DFF3-9864-DC41-965F-D4925DAEA062}"/>
              </a:ext>
            </a:extLst>
          </p:cNvPr>
          <p:cNvSpPr/>
          <p:nvPr userDrawn="1"/>
        </p:nvSpPr>
        <p:spPr>
          <a:xfrm>
            <a:off x="3819256" y="1199490"/>
            <a:ext cx="3104281" cy="14238147"/>
          </a:xfrm>
          <a:prstGeom prst="rect">
            <a:avLst/>
          </a:prstGeom>
          <a:blipFill>
            <a:blip r:embed="rId3" cstate="print"/>
            <a:stretch>
              <a:fillRect/>
            </a:stretch>
          </a:blipFill>
        </p:spPr>
        <p:txBody>
          <a:bodyPr wrap="square" lIns="0" tIns="0" rIns="0" bIns="0" rtlCol="0"/>
          <a:lstStyle/>
          <a:p>
            <a:endParaRPr/>
          </a:p>
        </p:txBody>
      </p:sp>
      <p:sp>
        <p:nvSpPr>
          <p:cNvPr id="40" name="Text Placeholder 39">
            <a:extLst>
              <a:ext uri="{FF2B5EF4-FFF2-40B4-BE49-F238E27FC236}">
                <a16:creationId xmlns:a16="http://schemas.microsoft.com/office/drawing/2014/main" id="{1F0538BD-5E55-CF4F-B16D-AAB6F472BE4D}"/>
              </a:ext>
            </a:extLst>
          </p:cNvPr>
          <p:cNvSpPr>
            <a:spLocks noGrp="1"/>
          </p:cNvSpPr>
          <p:nvPr>
            <p:ph type="body" sz="quarter" idx="10"/>
          </p:nvPr>
        </p:nvSpPr>
        <p:spPr>
          <a:xfrm>
            <a:off x="483465" y="4175455"/>
            <a:ext cx="3105150" cy="1209515"/>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1" name="Text Placeholder 39">
            <a:extLst>
              <a:ext uri="{FF2B5EF4-FFF2-40B4-BE49-F238E27FC236}">
                <a16:creationId xmlns:a16="http://schemas.microsoft.com/office/drawing/2014/main" id="{B7975CAF-E46F-2146-A09B-05E42AB59657}"/>
              </a:ext>
            </a:extLst>
          </p:cNvPr>
          <p:cNvSpPr>
            <a:spLocks noGrp="1"/>
          </p:cNvSpPr>
          <p:nvPr>
            <p:ph type="body" sz="quarter" idx="11"/>
          </p:nvPr>
        </p:nvSpPr>
        <p:spPr>
          <a:xfrm>
            <a:off x="489865" y="6129938"/>
            <a:ext cx="3105150" cy="1209515"/>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2" name="Text Placeholder 39">
            <a:extLst>
              <a:ext uri="{FF2B5EF4-FFF2-40B4-BE49-F238E27FC236}">
                <a16:creationId xmlns:a16="http://schemas.microsoft.com/office/drawing/2014/main" id="{D331935A-F3D2-7945-B4D2-75DD628133E3}"/>
              </a:ext>
            </a:extLst>
          </p:cNvPr>
          <p:cNvSpPr>
            <a:spLocks noGrp="1"/>
          </p:cNvSpPr>
          <p:nvPr>
            <p:ph type="body" sz="quarter" idx="12"/>
          </p:nvPr>
        </p:nvSpPr>
        <p:spPr>
          <a:xfrm>
            <a:off x="483465" y="8124378"/>
            <a:ext cx="3105150" cy="1209515"/>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3" name="Text Placeholder 39">
            <a:extLst>
              <a:ext uri="{FF2B5EF4-FFF2-40B4-BE49-F238E27FC236}">
                <a16:creationId xmlns:a16="http://schemas.microsoft.com/office/drawing/2014/main" id="{14484511-6E0E-AE46-89B7-307003976A26}"/>
              </a:ext>
            </a:extLst>
          </p:cNvPr>
          <p:cNvSpPr>
            <a:spLocks noGrp="1"/>
          </p:cNvSpPr>
          <p:nvPr>
            <p:ph type="body" sz="quarter" idx="13"/>
          </p:nvPr>
        </p:nvSpPr>
        <p:spPr>
          <a:xfrm>
            <a:off x="489865" y="10199358"/>
            <a:ext cx="3105150" cy="1209515"/>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4" name="Text Placeholder 39">
            <a:extLst>
              <a:ext uri="{FF2B5EF4-FFF2-40B4-BE49-F238E27FC236}">
                <a16:creationId xmlns:a16="http://schemas.microsoft.com/office/drawing/2014/main" id="{DA8DF7AD-C705-1144-8217-65167262D292}"/>
              </a:ext>
            </a:extLst>
          </p:cNvPr>
          <p:cNvSpPr>
            <a:spLocks noGrp="1"/>
          </p:cNvSpPr>
          <p:nvPr>
            <p:ph type="body" sz="quarter" idx="14"/>
          </p:nvPr>
        </p:nvSpPr>
        <p:spPr>
          <a:xfrm>
            <a:off x="483465" y="12178664"/>
            <a:ext cx="3105150" cy="1209515"/>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5" name="Text Placeholder 39">
            <a:extLst>
              <a:ext uri="{FF2B5EF4-FFF2-40B4-BE49-F238E27FC236}">
                <a16:creationId xmlns:a16="http://schemas.microsoft.com/office/drawing/2014/main" id="{CAADAC6D-1E17-A047-ADAE-F1F33CE132B4}"/>
              </a:ext>
            </a:extLst>
          </p:cNvPr>
          <p:cNvSpPr>
            <a:spLocks noGrp="1"/>
          </p:cNvSpPr>
          <p:nvPr>
            <p:ph type="body" sz="quarter" idx="15"/>
          </p:nvPr>
        </p:nvSpPr>
        <p:spPr>
          <a:xfrm>
            <a:off x="7154178" y="4175455"/>
            <a:ext cx="3105150" cy="1209515"/>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6" name="Text Placeholder 39">
            <a:extLst>
              <a:ext uri="{FF2B5EF4-FFF2-40B4-BE49-F238E27FC236}">
                <a16:creationId xmlns:a16="http://schemas.microsoft.com/office/drawing/2014/main" id="{0E72D035-513B-B24A-B68A-A16D6D296132}"/>
              </a:ext>
            </a:extLst>
          </p:cNvPr>
          <p:cNvSpPr>
            <a:spLocks noGrp="1"/>
          </p:cNvSpPr>
          <p:nvPr>
            <p:ph type="body" sz="quarter" idx="16"/>
          </p:nvPr>
        </p:nvSpPr>
        <p:spPr>
          <a:xfrm>
            <a:off x="7160578" y="6129938"/>
            <a:ext cx="3105150" cy="1209515"/>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7" name="Text Placeholder 39">
            <a:extLst>
              <a:ext uri="{FF2B5EF4-FFF2-40B4-BE49-F238E27FC236}">
                <a16:creationId xmlns:a16="http://schemas.microsoft.com/office/drawing/2014/main" id="{D471BDEE-01BC-BB4F-B8C8-175B4A3AA4F8}"/>
              </a:ext>
            </a:extLst>
          </p:cNvPr>
          <p:cNvSpPr>
            <a:spLocks noGrp="1"/>
          </p:cNvSpPr>
          <p:nvPr>
            <p:ph type="body" sz="quarter" idx="17"/>
          </p:nvPr>
        </p:nvSpPr>
        <p:spPr>
          <a:xfrm>
            <a:off x="7154178" y="8124378"/>
            <a:ext cx="3105150" cy="1209515"/>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8" name="Text Placeholder 39">
            <a:extLst>
              <a:ext uri="{FF2B5EF4-FFF2-40B4-BE49-F238E27FC236}">
                <a16:creationId xmlns:a16="http://schemas.microsoft.com/office/drawing/2014/main" id="{807A3845-F846-9B49-9B9A-565E03FE9911}"/>
              </a:ext>
            </a:extLst>
          </p:cNvPr>
          <p:cNvSpPr>
            <a:spLocks noGrp="1"/>
          </p:cNvSpPr>
          <p:nvPr>
            <p:ph type="body" sz="quarter" idx="18"/>
          </p:nvPr>
        </p:nvSpPr>
        <p:spPr>
          <a:xfrm>
            <a:off x="7160578" y="10199358"/>
            <a:ext cx="3105150" cy="1209515"/>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9" name="Text Placeholder 39">
            <a:extLst>
              <a:ext uri="{FF2B5EF4-FFF2-40B4-BE49-F238E27FC236}">
                <a16:creationId xmlns:a16="http://schemas.microsoft.com/office/drawing/2014/main" id="{5F853164-F295-D248-9FA5-D775C8EBFF1F}"/>
              </a:ext>
            </a:extLst>
          </p:cNvPr>
          <p:cNvSpPr>
            <a:spLocks noGrp="1"/>
          </p:cNvSpPr>
          <p:nvPr>
            <p:ph type="body" sz="quarter" idx="19"/>
          </p:nvPr>
        </p:nvSpPr>
        <p:spPr>
          <a:xfrm>
            <a:off x="7154178" y="12178664"/>
            <a:ext cx="3105150" cy="1209515"/>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50" name="Text Placeholder 39">
            <a:extLst>
              <a:ext uri="{FF2B5EF4-FFF2-40B4-BE49-F238E27FC236}">
                <a16:creationId xmlns:a16="http://schemas.microsoft.com/office/drawing/2014/main" id="{4A9AE2FF-71D1-C543-A641-0CCEC237D451}"/>
              </a:ext>
            </a:extLst>
          </p:cNvPr>
          <p:cNvSpPr>
            <a:spLocks noGrp="1"/>
          </p:cNvSpPr>
          <p:nvPr>
            <p:ph type="body" sz="quarter" idx="20"/>
          </p:nvPr>
        </p:nvSpPr>
        <p:spPr>
          <a:xfrm>
            <a:off x="637740" y="2125789"/>
            <a:ext cx="4646575" cy="617389"/>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51" name="Text Placeholder 39">
            <a:extLst>
              <a:ext uri="{FF2B5EF4-FFF2-40B4-BE49-F238E27FC236}">
                <a16:creationId xmlns:a16="http://schemas.microsoft.com/office/drawing/2014/main" id="{05EC7F9A-3A65-6440-A94C-115BAEC16862}"/>
              </a:ext>
            </a:extLst>
          </p:cNvPr>
          <p:cNvSpPr>
            <a:spLocks noGrp="1"/>
          </p:cNvSpPr>
          <p:nvPr>
            <p:ph type="body" sz="quarter" idx="21"/>
          </p:nvPr>
        </p:nvSpPr>
        <p:spPr>
          <a:xfrm>
            <a:off x="8671628" y="1875320"/>
            <a:ext cx="1505530" cy="153888"/>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a:t>
            </a:r>
          </a:p>
        </p:txBody>
      </p:sp>
      <p:sp>
        <p:nvSpPr>
          <p:cNvPr id="52" name="Text Placeholder 39">
            <a:extLst>
              <a:ext uri="{FF2B5EF4-FFF2-40B4-BE49-F238E27FC236}">
                <a16:creationId xmlns:a16="http://schemas.microsoft.com/office/drawing/2014/main" id="{2E36C075-057D-514E-8E2E-DE54F47EFB96}"/>
              </a:ext>
            </a:extLst>
          </p:cNvPr>
          <p:cNvSpPr>
            <a:spLocks noGrp="1"/>
          </p:cNvSpPr>
          <p:nvPr>
            <p:ph type="body" sz="quarter" idx="22"/>
          </p:nvPr>
        </p:nvSpPr>
        <p:spPr>
          <a:xfrm>
            <a:off x="8672238" y="2173358"/>
            <a:ext cx="1505530" cy="153888"/>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a:t>
            </a:r>
          </a:p>
        </p:txBody>
      </p:sp>
      <p:sp>
        <p:nvSpPr>
          <p:cNvPr id="53" name="Text Placeholder 39">
            <a:extLst>
              <a:ext uri="{FF2B5EF4-FFF2-40B4-BE49-F238E27FC236}">
                <a16:creationId xmlns:a16="http://schemas.microsoft.com/office/drawing/2014/main" id="{E39C1BD3-A5B3-7B44-8846-FBEE60C3B4F2}"/>
              </a:ext>
            </a:extLst>
          </p:cNvPr>
          <p:cNvSpPr>
            <a:spLocks noGrp="1"/>
          </p:cNvSpPr>
          <p:nvPr>
            <p:ph type="body" sz="quarter" idx="23"/>
          </p:nvPr>
        </p:nvSpPr>
        <p:spPr>
          <a:xfrm>
            <a:off x="8672238" y="2552887"/>
            <a:ext cx="1505530" cy="153888"/>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a:t>
            </a:r>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3077985"/>
            <a:ext cx="6579870" cy="414020"/>
          </a:xfrm>
          <a:custGeom>
            <a:avLst/>
            <a:gdLst/>
            <a:ahLst/>
            <a:cxnLst/>
            <a:rect l="l" t="t" r="r" b="b"/>
            <a:pathLst>
              <a:path w="6579870" h="414020">
                <a:moveTo>
                  <a:pt x="0" y="413994"/>
                </a:moveTo>
                <a:lnTo>
                  <a:pt x="6579501" y="413994"/>
                </a:lnTo>
                <a:lnTo>
                  <a:pt x="6579501" y="0"/>
                </a:lnTo>
                <a:lnTo>
                  <a:pt x="0" y="0"/>
                </a:lnTo>
                <a:lnTo>
                  <a:pt x="0" y="413994"/>
                </a:lnTo>
                <a:close/>
              </a:path>
            </a:pathLst>
          </a:custGeom>
          <a:solidFill>
            <a:srgbClr val="45BABA"/>
          </a:solidFill>
        </p:spPr>
        <p:txBody>
          <a:bodyPr wrap="square" lIns="0" tIns="0" rIns="0" bIns="0" rtlCol="0"/>
          <a:lstStyle/>
          <a:p>
            <a:endParaRPr/>
          </a:p>
        </p:txBody>
      </p:sp>
      <p:sp>
        <p:nvSpPr>
          <p:cNvPr id="17" name="bk object 17"/>
          <p:cNvSpPr/>
          <p:nvPr/>
        </p:nvSpPr>
        <p:spPr>
          <a:xfrm>
            <a:off x="6743827" y="3077985"/>
            <a:ext cx="3948429" cy="414020"/>
          </a:xfrm>
          <a:custGeom>
            <a:avLst/>
            <a:gdLst/>
            <a:ahLst/>
            <a:cxnLst/>
            <a:rect l="l" t="t" r="r" b="b"/>
            <a:pathLst>
              <a:path w="3948429" h="414020">
                <a:moveTo>
                  <a:pt x="0" y="413994"/>
                </a:moveTo>
                <a:lnTo>
                  <a:pt x="3948176" y="413994"/>
                </a:lnTo>
                <a:lnTo>
                  <a:pt x="3948176" y="0"/>
                </a:lnTo>
                <a:lnTo>
                  <a:pt x="0" y="0"/>
                </a:lnTo>
                <a:lnTo>
                  <a:pt x="0" y="413994"/>
                </a:lnTo>
                <a:close/>
              </a:path>
            </a:pathLst>
          </a:custGeom>
          <a:solidFill>
            <a:srgbClr val="006992"/>
          </a:solidFill>
        </p:spPr>
        <p:txBody>
          <a:bodyPr wrap="square" lIns="0" tIns="0" rIns="0" bIns="0" rtlCol="0"/>
          <a:lstStyle/>
          <a:p>
            <a:endParaRPr/>
          </a:p>
        </p:txBody>
      </p:sp>
      <p:sp>
        <p:nvSpPr>
          <p:cNvPr id="18" name="bk object 18"/>
          <p:cNvSpPr/>
          <p:nvPr/>
        </p:nvSpPr>
        <p:spPr>
          <a:xfrm>
            <a:off x="0" y="1511986"/>
            <a:ext cx="10692130" cy="1566545"/>
          </a:xfrm>
          <a:custGeom>
            <a:avLst/>
            <a:gdLst/>
            <a:ahLst/>
            <a:cxnLst/>
            <a:rect l="l" t="t" r="r" b="b"/>
            <a:pathLst>
              <a:path w="10692130" h="1566545">
                <a:moveTo>
                  <a:pt x="0" y="1565998"/>
                </a:moveTo>
                <a:lnTo>
                  <a:pt x="10692003" y="1565998"/>
                </a:lnTo>
                <a:lnTo>
                  <a:pt x="10692003" y="0"/>
                </a:lnTo>
                <a:lnTo>
                  <a:pt x="0" y="0"/>
                </a:lnTo>
                <a:lnTo>
                  <a:pt x="0" y="1565998"/>
                </a:lnTo>
                <a:close/>
              </a:path>
            </a:pathLst>
          </a:custGeom>
          <a:solidFill>
            <a:srgbClr val="B6DEDE"/>
          </a:solidFill>
        </p:spPr>
        <p:txBody>
          <a:bodyPr wrap="square" lIns="0" tIns="0" rIns="0" bIns="0" rtlCol="0"/>
          <a:lstStyle/>
          <a:p>
            <a:endParaRPr/>
          </a:p>
        </p:txBody>
      </p:sp>
      <p:sp>
        <p:nvSpPr>
          <p:cNvPr id="2" name="Holder 2"/>
          <p:cNvSpPr>
            <a:spLocks noGrp="1"/>
          </p:cNvSpPr>
          <p:nvPr>
            <p:ph type="title"/>
          </p:nvPr>
        </p:nvSpPr>
        <p:spPr>
          <a:xfrm>
            <a:off x="534670" y="605028"/>
            <a:ext cx="9624060" cy="2420112"/>
          </a:xfrm>
          <a:prstGeom prst="rect">
            <a:avLst/>
          </a:prstGeom>
        </p:spPr>
        <p:txBody>
          <a:bodyPr wrap="square" lIns="0" tIns="0" rIns="0" bIns="0">
            <a:spAutoFit/>
          </a:bodyPr>
          <a:lstStyle>
            <a:lvl1pPr>
              <a:defRPr/>
            </a:lvl1pPr>
          </a:lstStyle>
          <a:p>
            <a:endParaRPr/>
          </a:p>
        </p:txBody>
      </p:sp>
      <p:sp>
        <p:nvSpPr>
          <p:cNvPr id="3" name="Holder 3"/>
          <p:cNvSpPr>
            <a:spLocks noGrp="1"/>
          </p:cNvSpPr>
          <p:nvPr>
            <p:ph type="body" idx="1"/>
          </p:nvPr>
        </p:nvSpPr>
        <p:spPr>
          <a:xfrm>
            <a:off x="534670" y="3478911"/>
            <a:ext cx="9624060" cy="9982962"/>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3635756" y="14066901"/>
            <a:ext cx="3421888" cy="756285"/>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534670" y="14066901"/>
            <a:ext cx="2459482" cy="756285"/>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9/15/2025</a:t>
            </a:fld>
            <a:endParaRPr lang="en-US"/>
          </a:p>
        </p:txBody>
      </p:sp>
      <p:sp>
        <p:nvSpPr>
          <p:cNvPr id="6" name="Holder 6"/>
          <p:cNvSpPr>
            <a:spLocks noGrp="1"/>
          </p:cNvSpPr>
          <p:nvPr>
            <p:ph type="sldNum" sz="quarter" idx="7"/>
          </p:nvPr>
        </p:nvSpPr>
        <p:spPr>
          <a:xfrm>
            <a:off x="7699248" y="14066901"/>
            <a:ext cx="2459482" cy="756285"/>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5" r:id="rId1"/>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jpg"/><Relationship Id="rId13" Type="http://schemas.openxmlformats.org/officeDocument/2006/relationships/image" Target="../media/image13.png"/><Relationship Id="rId3" Type="http://schemas.openxmlformats.org/officeDocument/2006/relationships/image" Target="../media/image3.jpg"/><Relationship Id="rId7" Type="http://schemas.openxmlformats.org/officeDocument/2006/relationships/image" Target="../media/image7.jpg"/><Relationship Id="rId12" Type="http://schemas.openxmlformats.org/officeDocument/2006/relationships/image" Target="../media/image12.jpg"/><Relationship Id="rId2" Type="http://schemas.openxmlformats.org/officeDocument/2006/relationships/hyperlink" Target="mailto:Danielle.Brockwell@abbeyfieldschool.o.rg.uk" TargetMode="External"/><Relationship Id="rId1" Type="http://schemas.openxmlformats.org/officeDocument/2006/relationships/slideLayout" Target="../slideLayouts/slideLayout1.xml"/><Relationship Id="rId6" Type="http://schemas.openxmlformats.org/officeDocument/2006/relationships/image" Target="../media/image6.jpg"/><Relationship Id="rId11" Type="http://schemas.openxmlformats.org/officeDocument/2006/relationships/image" Target="../media/image11.jpg"/><Relationship Id="rId5" Type="http://schemas.openxmlformats.org/officeDocument/2006/relationships/image" Target="../media/image5.jpg"/><Relationship Id="rId10" Type="http://schemas.openxmlformats.org/officeDocument/2006/relationships/image" Target="../media/image10.jpg"/><Relationship Id="rId4" Type="http://schemas.openxmlformats.org/officeDocument/2006/relationships/image" Target="../media/image4.jpg"/><Relationship Id="rId9" Type="http://schemas.openxmlformats.org/officeDocument/2006/relationships/image" Target="../media/image9.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21D9501-697D-BC4E-97F5-2D01A5415A43}"/>
              </a:ext>
            </a:extLst>
          </p:cNvPr>
          <p:cNvSpPr>
            <a:spLocks noGrp="1"/>
          </p:cNvSpPr>
          <p:nvPr>
            <p:ph type="body" sz="quarter" idx="10"/>
          </p:nvPr>
        </p:nvSpPr>
        <p:spPr>
          <a:xfrm>
            <a:off x="483465" y="4175455"/>
            <a:ext cx="3105150" cy="769441"/>
          </a:xfrm>
        </p:spPr>
        <p:txBody>
          <a:bodyPr/>
          <a:lstStyle/>
          <a:p>
            <a:r>
              <a:rPr lang="en-US" dirty="0"/>
              <a:t>Design and Technology – NEA and revision and preparation for the final exam. </a:t>
            </a:r>
          </a:p>
          <a:p>
            <a:endParaRPr lang="en-US" dirty="0"/>
          </a:p>
          <a:p>
            <a:r>
              <a:rPr lang="en-US" dirty="0"/>
              <a:t>Food – NEA1, NEA2, revision and preparation for the final exam.</a:t>
            </a:r>
          </a:p>
        </p:txBody>
      </p:sp>
      <p:sp>
        <p:nvSpPr>
          <p:cNvPr id="3" name="Text Placeholder 2">
            <a:extLst>
              <a:ext uri="{FF2B5EF4-FFF2-40B4-BE49-F238E27FC236}">
                <a16:creationId xmlns:a16="http://schemas.microsoft.com/office/drawing/2014/main" id="{090864CE-0CA9-634B-A363-AAF8C8DAFE29}"/>
              </a:ext>
            </a:extLst>
          </p:cNvPr>
          <p:cNvSpPr>
            <a:spLocks noGrp="1"/>
          </p:cNvSpPr>
          <p:nvPr>
            <p:ph type="body" sz="quarter" idx="11"/>
          </p:nvPr>
        </p:nvSpPr>
        <p:spPr>
          <a:xfrm>
            <a:off x="489865" y="6129938"/>
            <a:ext cx="3105150" cy="1077218"/>
          </a:xfrm>
        </p:spPr>
        <p:txBody>
          <a:bodyPr/>
          <a:lstStyle/>
          <a:p>
            <a:r>
              <a:rPr lang="en-US" dirty="0"/>
              <a:t>Design and Technology – Design as a business, materials and science in design, design and materials, manufacture and industry and NEA. </a:t>
            </a:r>
          </a:p>
          <a:p>
            <a:endParaRPr lang="en-US" dirty="0"/>
          </a:p>
          <a:p>
            <a:r>
              <a:rPr lang="en-US" dirty="0"/>
              <a:t>Food – Food preparation skills, food, nutrition and health, food science, food safety, food choice and food provenance. </a:t>
            </a:r>
          </a:p>
        </p:txBody>
      </p:sp>
      <p:sp>
        <p:nvSpPr>
          <p:cNvPr id="4" name="Text Placeholder 3">
            <a:extLst>
              <a:ext uri="{FF2B5EF4-FFF2-40B4-BE49-F238E27FC236}">
                <a16:creationId xmlns:a16="http://schemas.microsoft.com/office/drawing/2014/main" id="{731D98A1-4D2E-7844-B4B6-29DD9E9D437C}"/>
              </a:ext>
            </a:extLst>
          </p:cNvPr>
          <p:cNvSpPr>
            <a:spLocks noGrp="1"/>
          </p:cNvSpPr>
          <p:nvPr>
            <p:ph type="body" sz="quarter" idx="12"/>
          </p:nvPr>
        </p:nvSpPr>
        <p:spPr>
          <a:xfrm>
            <a:off x="483465" y="8124378"/>
            <a:ext cx="3105150" cy="1538883"/>
          </a:xfrm>
        </p:spPr>
        <p:txBody>
          <a:bodyPr/>
          <a:lstStyle/>
          <a:p>
            <a:r>
              <a:rPr lang="en-US" dirty="0"/>
              <a:t>Textiles – research, risks and hazards, drawing skills, templates, smart materials and testing. </a:t>
            </a:r>
          </a:p>
          <a:p>
            <a:endParaRPr lang="en-US" dirty="0"/>
          </a:p>
          <a:p>
            <a:r>
              <a:rPr lang="en-US" dirty="0"/>
              <a:t>Resistant Materials – Electronics, risks and hazards, enterprise, planned obsolescence, practical skills and testing.</a:t>
            </a:r>
          </a:p>
          <a:p>
            <a:endParaRPr lang="en-US" dirty="0"/>
          </a:p>
          <a:p>
            <a:r>
              <a:rPr lang="en-US" dirty="0"/>
              <a:t>Food – Allergies, food poisoning, function of ingredients, time planning, food labels and food poverty. </a:t>
            </a:r>
          </a:p>
        </p:txBody>
      </p:sp>
      <p:sp>
        <p:nvSpPr>
          <p:cNvPr id="5" name="Text Placeholder 4">
            <a:extLst>
              <a:ext uri="{FF2B5EF4-FFF2-40B4-BE49-F238E27FC236}">
                <a16:creationId xmlns:a16="http://schemas.microsoft.com/office/drawing/2014/main" id="{1982A7FC-2914-0845-93F9-3E83B0425557}"/>
              </a:ext>
            </a:extLst>
          </p:cNvPr>
          <p:cNvSpPr>
            <a:spLocks noGrp="1"/>
          </p:cNvSpPr>
          <p:nvPr>
            <p:ph type="body" sz="quarter" idx="13"/>
          </p:nvPr>
        </p:nvSpPr>
        <p:spPr>
          <a:xfrm>
            <a:off x="489865" y="10199358"/>
            <a:ext cx="3105150" cy="1231106"/>
          </a:xfrm>
        </p:spPr>
        <p:txBody>
          <a:bodyPr/>
          <a:lstStyle/>
          <a:p>
            <a:r>
              <a:rPr lang="en-US" dirty="0"/>
              <a:t>Graphics – Printing, laser cutter, branding, isometric, research and typography.</a:t>
            </a:r>
          </a:p>
          <a:p>
            <a:endParaRPr lang="en-US" dirty="0"/>
          </a:p>
          <a:p>
            <a:r>
              <a:rPr lang="en-US" dirty="0"/>
              <a:t>Resistant Materials – Specification, polymers, machine safety, practical skills, ethical issues and evaluation. </a:t>
            </a:r>
          </a:p>
          <a:p>
            <a:endParaRPr lang="en-US" dirty="0"/>
          </a:p>
          <a:p>
            <a:r>
              <a:rPr lang="en-US" dirty="0"/>
              <a:t>Food – Special diets, food miles, nutrients, food safety, seasonal foods and international foods. </a:t>
            </a:r>
          </a:p>
        </p:txBody>
      </p:sp>
      <p:sp>
        <p:nvSpPr>
          <p:cNvPr id="6" name="Text Placeholder 5">
            <a:extLst>
              <a:ext uri="{FF2B5EF4-FFF2-40B4-BE49-F238E27FC236}">
                <a16:creationId xmlns:a16="http://schemas.microsoft.com/office/drawing/2014/main" id="{B125ACFC-62EF-3E45-9735-58A0C94A8AE7}"/>
              </a:ext>
            </a:extLst>
          </p:cNvPr>
          <p:cNvSpPr>
            <a:spLocks noGrp="1"/>
          </p:cNvSpPr>
          <p:nvPr>
            <p:ph type="body" sz="quarter" idx="14"/>
          </p:nvPr>
        </p:nvSpPr>
        <p:spPr>
          <a:xfrm>
            <a:off x="483465" y="12178664"/>
            <a:ext cx="3105150" cy="1538883"/>
          </a:xfrm>
        </p:spPr>
        <p:txBody>
          <a:bodyPr/>
          <a:lstStyle/>
          <a:p>
            <a:r>
              <a:rPr lang="en-US" dirty="0"/>
              <a:t>Graphics – Scaling, one point perspective, isometric, rendering, nets, packaging and evaluation. </a:t>
            </a:r>
          </a:p>
          <a:p>
            <a:endParaRPr lang="en-US" dirty="0"/>
          </a:p>
          <a:p>
            <a:r>
              <a:rPr lang="en-US" dirty="0"/>
              <a:t>Textiles – Product analysis, health and safety, material properties, drawing skills, quality control and evaluation.</a:t>
            </a:r>
          </a:p>
          <a:p>
            <a:endParaRPr lang="en-US" dirty="0"/>
          </a:p>
          <a:p>
            <a:r>
              <a:rPr lang="en-US" dirty="0"/>
              <a:t>Food – Healthy eating, food safety, function of ingredients, storing food, raising agents and food waste.</a:t>
            </a:r>
          </a:p>
        </p:txBody>
      </p:sp>
      <p:sp>
        <p:nvSpPr>
          <p:cNvPr id="7" name="Text Placeholder 6">
            <a:extLst>
              <a:ext uri="{FF2B5EF4-FFF2-40B4-BE49-F238E27FC236}">
                <a16:creationId xmlns:a16="http://schemas.microsoft.com/office/drawing/2014/main" id="{8BACBC9B-5B15-7044-B079-60DD7B6E91C1}"/>
              </a:ext>
            </a:extLst>
          </p:cNvPr>
          <p:cNvSpPr>
            <a:spLocks noGrp="1"/>
          </p:cNvSpPr>
          <p:nvPr>
            <p:ph type="body" sz="quarter" idx="15"/>
          </p:nvPr>
        </p:nvSpPr>
        <p:spPr>
          <a:xfrm>
            <a:off x="7154178" y="4175455"/>
            <a:ext cx="3105150" cy="769441"/>
          </a:xfrm>
        </p:spPr>
        <p:txBody>
          <a:bodyPr/>
          <a:lstStyle/>
          <a:p>
            <a:r>
              <a:rPr lang="en-US" dirty="0"/>
              <a:t>Design and Technology – NEA final hand in February half term.</a:t>
            </a:r>
          </a:p>
          <a:p>
            <a:endParaRPr lang="en-US" dirty="0"/>
          </a:p>
          <a:p>
            <a:r>
              <a:rPr lang="en-US" dirty="0"/>
              <a:t>Food – NEA 1 hand in October half term, NEA2 3 hour practical February, NEA2 final hand in March. </a:t>
            </a:r>
          </a:p>
        </p:txBody>
      </p:sp>
      <p:sp>
        <p:nvSpPr>
          <p:cNvPr id="8" name="Text Placeholder 7">
            <a:extLst>
              <a:ext uri="{FF2B5EF4-FFF2-40B4-BE49-F238E27FC236}">
                <a16:creationId xmlns:a16="http://schemas.microsoft.com/office/drawing/2014/main" id="{39D8C5B9-C3CC-3A44-BBD3-9D9988CF403A}"/>
              </a:ext>
            </a:extLst>
          </p:cNvPr>
          <p:cNvSpPr>
            <a:spLocks noGrp="1"/>
          </p:cNvSpPr>
          <p:nvPr>
            <p:ph type="body" sz="quarter" idx="16"/>
          </p:nvPr>
        </p:nvSpPr>
        <p:spPr>
          <a:xfrm>
            <a:off x="7160578" y="6129938"/>
            <a:ext cx="3105150" cy="461665"/>
          </a:xfrm>
        </p:spPr>
        <p:txBody>
          <a:bodyPr/>
          <a:lstStyle/>
          <a:p>
            <a:r>
              <a:rPr lang="en-US" dirty="0"/>
              <a:t>Design and Technology – NEA starts in June  </a:t>
            </a:r>
          </a:p>
          <a:p>
            <a:endParaRPr lang="en-US" dirty="0"/>
          </a:p>
          <a:p>
            <a:r>
              <a:rPr lang="en-US" dirty="0"/>
              <a:t>Food – 1 double lesson per fortnight to cook</a:t>
            </a:r>
          </a:p>
        </p:txBody>
      </p:sp>
      <p:sp>
        <p:nvSpPr>
          <p:cNvPr id="9" name="Text Placeholder 8">
            <a:extLst>
              <a:ext uri="{FF2B5EF4-FFF2-40B4-BE49-F238E27FC236}">
                <a16:creationId xmlns:a16="http://schemas.microsoft.com/office/drawing/2014/main" id="{BF902F2D-6E69-0D42-817A-F99FD155E942}"/>
              </a:ext>
            </a:extLst>
          </p:cNvPr>
          <p:cNvSpPr>
            <a:spLocks noGrp="1"/>
          </p:cNvSpPr>
          <p:nvPr>
            <p:ph type="body" sz="quarter" idx="17"/>
          </p:nvPr>
        </p:nvSpPr>
        <p:spPr>
          <a:xfrm>
            <a:off x="7154178" y="8124378"/>
            <a:ext cx="3105150" cy="923330"/>
          </a:xfrm>
        </p:spPr>
        <p:txBody>
          <a:bodyPr/>
          <a:lstStyle/>
          <a:p>
            <a:r>
              <a:rPr lang="en-US" dirty="0"/>
              <a:t>Textiles – cultural cushion manufacture </a:t>
            </a:r>
          </a:p>
          <a:p>
            <a:endParaRPr lang="en-US" dirty="0"/>
          </a:p>
          <a:p>
            <a:r>
              <a:rPr lang="en-US" dirty="0"/>
              <a:t>Resistant Materials – angle poise lamp manufacture</a:t>
            </a:r>
          </a:p>
          <a:p>
            <a:endParaRPr lang="en-US" dirty="0"/>
          </a:p>
          <a:p>
            <a:r>
              <a:rPr lang="en-US" dirty="0"/>
              <a:t>Food – one lesson per fortnight to cook</a:t>
            </a:r>
          </a:p>
          <a:p>
            <a:endParaRPr lang="en-US" dirty="0"/>
          </a:p>
        </p:txBody>
      </p:sp>
      <p:sp>
        <p:nvSpPr>
          <p:cNvPr id="10" name="Text Placeholder 9">
            <a:extLst>
              <a:ext uri="{FF2B5EF4-FFF2-40B4-BE49-F238E27FC236}">
                <a16:creationId xmlns:a16="http://schemas.microsoft.com/office/drawing/2014/main" id="{F3FA7922-A9A5-5343-9BCF-986314E695D9}"/>
              </a:ext>
            </a:extLst>
          </p:cNvPr>
          <p:cNvSpPr>
            <a:spLocks noGrp="1"/>
          </p:cNvSpPr>
          <p:nvPr>
            <p:ph type="body" sz="quarter" idx="18"/>
          </p:nvPr>
        </p:nvSpPr>
        <p:spPr>
          <a:xfrm>
            <a:off x="7160578" y="10199358"/>
            <a:ext cx="3105150" cy="615553"/>
          </a:xfrm>
        </p:spPr>
        <p:txBody>
          <a:bodyPr/>
          <a:lstStyle/>
          <a:p>
            <a:r>
              <a:rPr lang="en-US" dirty="0"/>
              <a:t>Resistant Materials – clock manufacture</a:t>
            </a:r>
          </a:p>
          <a:p>
            <a:endParaRPr lang="en-US" dirty="0"/>
          </a:p>
          <a:p>
            <a:r>
              <a:rPr lang="en-US" dirty="0"/>
              <a:t>Food – one lesson per fortnight to cook</a:t>
            </a:r>
          </a:p>
          <a:p>
            <a:endParaRPr lang="en-US" dirty="0"/>
          </a:p>
        </p:txBody>
      </p:sp>
      <p:sp>
        <p:nvSpPr>
          <p:cNvPr id="11" name="Text Placeholder 10">
            <a:extLst>
              <a:ext uri="{FF2B5EF4-FFF2-40B4-BE49-F238E27FC236}">
                <a16:creationId xmlns:a16="http://schemas.microsoft.com/office/drawing/2014/main" id="{525BDBFD-7D8D-084C-9C6A-899EED67C2D2}"/>
              </a:ext>
            </a:extLst>
          </p:cNvPr>
          <p:cNvSpPr>
            <a:spLocks noGrp="1"/>
          </p:cNvSpPr>
          <p:nvPr>
            <p:ph type="body" sz="quarter" idx="19"/>
          </p:nvPr>
        </p:nvSpPr>
        <p:spPr>
          <a:xfrm>
            <a:off x="7154178" y="12178664"/>
            <a:ext cx="3105150" cy="461665"/>
          </a:xfrm>
        </p:spPr>
        <p:txBody>
          <a:bodyPr/>
          <a:lstStyle/>
          <a:p>
            <a:r>
              <a:rPr lang="en-US" dirty="0"/>
              <a:t>Textiles – pencil case manufacture</a:t>
            </a:r>
          </a:p>
          <a:p>
            <a:endParaRPr lang="en-US" dirty="0"/>
          </a:p>
          <a:p>
            <a:r>
              <a:rPr lang="en-US" dirty="0"/>
              <a:t>Food – one lesson per fortnight to cook</a:t>
            </a:r>
          </a:p>
        </p:txBody>
      </p:sp>
      <p:sp>
        <p:nvSpPr>
          <p:cNvPr id="12" name="Text Placeholder 11">
            <a:extLst>
              <a:ext uri="{FF2B5EF4-FFF2-40B4-BE49-F238E27FC236}">
                <a16:creationId xmlns:a16="http://schemas.microsoft.com/office/drawing/2014/main" id="{908A4EA4-D049-B448-A720-AA270B880D1B}"/>
              </a:ext>
            </a:extLst>
          </p:cNvPr>
          <p:cNvSpPr>
            <a:spLocks noGrp="1"/>
          </p:cNvSpPr>
          <p:nvPr>
            <p:ph type="body" sz="quarter" idx="20"/>
          </p:nvPr>
        </p:nvSpPr>
        <p:spPr>
          <a:xfrm>
            <a:off x="620314" y="2102327"/>
            <a:ext cx="4816814" cy="750462"/>
          </a:xfrm>
        </p:spPr>
        <p:txBody>
          <a:bodyPr/>
          <a:lstStyle/>
          <a:p>
            <a:pPr>
              <a:lnSpc>
                <a:spcPct val="107000"/>
              </a:lnSpc>
              <a:spcAft>
                <a:spcPts val="800"/>
              </a:spcAft>
            </a:pPr>
            <a:r>
              <a:rPr lang="en-GB" kern="100" dirty="0">
                <a:effectLst/>
                <a:latin typeface="Aptos" panose="020B0004020202020204" pitchFamily="34" charset="0"/>
                <a:ea typeface="Aptos" panose="020B0004020202020204" pitchFamily="34" charset="0"/>
                <a:cs typeface="Times New Roman" panose="02020603050405020304" pitchFamily="18" charset="0"/>
              </a:rPr>
              <a:t>Regardless of background, every child will have the opportunity to design, create and cook. We aim to foster an enjoyment in problem solving and to give students the skills to do this independently in later life. </a:t>
            </a:r>
          </a:p>
          <a:p>
            <a:endParaRPr lang="en-US" dirty="0"/>
          </a:p>
        </p:txBody>
      </p:sp>
      <p:sp>
        <p:nvSpPr>
          <p:cNvPr id="13" name="Text Placeholder 12">
            <a:extLst>
              <a:ext uri="{FF2B5EF4-FFF2-40B4-BE49-F238E27FC236}">
                <a16:creationId xmlns:a16="http://schemas.microsoft.com/office/drawing/2014/main" id="{B128A1C4-FE6E-444D-9889-C7FE24D5726B}"/>
              </a:ext>
            </a:extLst>
          </p:cNvPr>
          <p:cNvSpPr>
            <a:spLocks noGrp="1"/>
          </p:cNvSpPr>
          <p:nvPr>
            <p:ph type="body" sz="quarter" idx="21"/>
          </p:nvPr>
        </p:nvSpPr>
        <p:spPr/>
        <p:txBody>
          <a:bodyPr/>
          <a:lstStyle/>
          <a:p>
            <a:r>
              <a:rPr lang="en-US" dirty="0"/>
              <a:t>Mrs D Brockwell</a:t>
            </a:r>
          </a:p>
        </p:txBody>
      </p:sp>
      <p:sp>
        <p:nvSpPr>
          <p:cNvPr id="14" name="Text Placeholder 13">
            <a:extLst>
              <a:ext uri="{FF2B5EF4-FFF2-40B4-BE49-F238E27FC236}">
                <a16:creationId xmlns:a16="http://schemas.microsoft.com/office/drawing/2014/main" id="{71482615-2CA1-5A47-A53C-65201CFEABDF}"/>
              </a:ext>
            </a:extLst>
          </p:cNvPr>
          <p:cNvSpPr>
            <a:spLocks noGrp="1"/>
          </p:cNvSpPr>
          <p:nvPr>
            <p:ph type="body" sz="quarter" idx="22"/>
          </p:nvPr>
        </p:nvSpPr>
        <p:spPr>
          <a:xfrm>
            <a:off x="8672238" y="2173358"/>
            <a:ext cx="1505530" cy="307777"/>
          </a:xfrm>
        </p:spPr>
        <p:txBody>
          <a:bodyPr/>
          <a:lstStyle/>
          <a:p>
            <a:r>
              <a:rPr lang="en-US" dirty="0">
                <a:hlinkClick r:id="rId2"/>
              </a:rPr>
              <a:t>Danielle.Brockwell@abbeyfieldschool.org.uk</a:t>
            </a:r>
            <a:r>
              <a:rPr lang="en-US" dirty="0"/>
              <a:t> </a:t>
            </a:r>
          </a:p>
        </p:txBody>
      </p:sp>
      <p:sp>
        <p:nvSpPr>
          <p:cNvPr id="15" name="Text Placeholder 14">
            <a:extLst>
              <a:ext uri="{FF2B5EF4-FFF2-40B4-BE49-F238E27FC236}">
                <a16:creationId xmlns:a16="http://schemas.microsoft.com/office/drawing/2014/main" id="{40392AC4-1827-694D-A04F-513A6926AC2D}"/>
              </a:ext>
            </a:extLst>
          </p:cNvPr>
          <p:cNvSpPr>
            <a:spLocks noGrp="1"/>
          </p:cNvSpPr>
          <p:nvPr>
            <p:ph type="body" sz="quarter" idx="23"/>
          </p:nvPr>
        </p:nvSpPr>
        <p:spPr/>
        <p:txBody>
          <a:bodyPr/>
          <a:lstStyle/>
          <a:p>
            <a:endParaRPr lang="en-US" dirty="0"/>
          </a:p>
        </p:txBody>
      </p:sp>
      <p:sp>
        <p:nvSpPr>
          <p:cNvPr id="16" name="object 4">
            <a:extLst>
              <a:ext uri="{FF2B5EF4-FFF2-40B4-BE49-F238E27FC236}">
                <a16:creationId xmlns:a16="http://schemas.microsoft.com/office/drawing/2014/main" id="{3BA8506F-790A-9443-9E4C-653B0A13BEE1}"/>
              </a:ext>
            </a:extLst>
          </p:cNvPr>
          <p:cNvSpPr txBox="1"/>
          <p:nvPr/>
        </p:nvSpPr>
        <p:spPr>
          <a:xfrm>
            <a:off x="479600" y="202940"/>
            <a:ext cx="6838950" cy="1529650"/>
          </a:xfrm>
          <a:prstGeom prst="rect">
            <a:avLst/>
          </a:prstGeom>
        </p:spPr>
        <p:txBody>
          <a:bodyPr vert="horz" wrap="square" lIns="0" tIns="12700" rIns="0" bIns="0" rtlCol="0">
            <a:spAutoFit/>
          </a:bodyPr>
          <a:lstStyle/>
          <a:p>
            <a:pPr marL="12700" marR="5080">
              <a:lnSpc>
                <a:spcPct val="111100"/>
              </a:lnSpc>
              <a:spcBef>
                <a:spcPts val="100"/>
              </a:spcBef>
            </a:pPr>
            <a:r>
              <a:rPr lang="en-GB" sz="3000" b="1" spc="15" dirty="0">
                <a:solidFill>
                  <a:srgbClr val="AC4FC6"/>
                </a:solidFill>
                <a:latin typeface="Lato"/>
                <a:cs typeface="Lato"/>
              </a:rPr>
              <a:t>Design and Technology </a:t>
            </a:r>
          </a:p>
          <a:p>
            <a:pPr marL="12700" marR="5080">
              <a:lnSpc>
                <a:spcPct val="111100"/>
              </a:lnSpc>
              <a:spcBef>
                <a:spcPts val="100"/>
              </a:spcBef>
            </a:pPr>
            <a:r>
              <a:rPr lang="en-GB" sz="3000" b="1" spc="15" dirty="0">
                <a:solidFill>
                  <a:schemeClr val="accent4">
                    <a:lumMod val="60000"/>
                    <a:lumOff val="40000"/>
                  </a:schemeClr>
                </a:solidFill>
                <a:latin typeface="Lato"/>
                <a:cs typeface="Lato"/>
              </a:rPr>
              <a:t>Abbeyfield School</a:t>
            </a:r>
          </a:p>
          <a:p>
            <a:pPr marL="12700" marR="5080">
              <a:lnSpc>
                <a:spcPct val="111100"/>
              </a:lnSpc>
              <a:spcBef>
                <a:spcPts val="100"/>
              </a:spcBef>
            </a:pPr>
            <a:endParaRPr lang="en-GB" sz="3000" dirty="0">
              <a:latin typeface="Lato"/>
              <a:cs typeface="Lato"/>
            </a:endParaRPr>
          </a:p>
        </p:txBody>
      </p:sp>
      <p:sp>
        <p:nvSpPr>
          <p:cNvPr id="17" name="Oval 16">
            <a:extLst>
              <a:ext uri="{FF2B5EF4-FFF2-40B4-BE49-F238E27FC236}">
                <a16:creationId xmlns:a16="http://schemas.microsoft.com/office/drawing/2014/main" id="{1199F7F0-7EA8-4946-B079-9ED31B52D26B}"/>
              </a:ext>
            </a:extLst>
          </p:cNvPr>
          <p:cNvSpPr/>
          <p:nvPr/>
        </p:nvSpPr>
        <p:spPr>
          <a:xfrm>
            <a:off x="4447528" y="4179520"/>
            <a:ext cx="820268" cy="820268"/>
          </a:xfrm>
          <a:prstGeom prst="ellips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5FA3C749-FB38-0943-81A3-E608E08DB6A3}"/>
              </a:ext>
            </a:extLst>
          </p:cNvPr>
          <p:cNvSpPr/>
          <p:nvPr/>
        </p:nvSpPr>
        <p:spPr>
          <a:xfrm>
            <a:off x="5454554" y="5210777"/>
            <a:ext cx="828073" cy="828073"/>
          </a:xfrm>
          <a:prstGeom prst="ellipse">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802B96E5-1E60-B648-93DB-2E554CBCB556}"/>
              </a:ext>
            </a:extLst>
          </p:cNvPr>
          <p:cNvSpPr/>
          <p:nvPr/>
        </p:nvSpPr>
        <p:spPr>
          <a:xfrm>
            <a:off x="4441663" y="6155469"/>
            <a:ext cx="820268" cy="820268"/>
          </a:xfrm>
          <a:prstGeom prst="ellipse">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84FCE228-CBEE-E54B-A6D5-21736638AC77}"/>
              </a:ext>
            </a:extLst>
          </p:cNvPr>
          <p:cNvSpPr/>
          <p:nvPr/>
        </p:nvSpPr>
        <p:spPr>
          <a:xfrm>
            <a:off x="5454554" y="7151420"/>
            <a:ext cx="828073" cy="828073"/>
          </a:xfrm>
          <a:prstGeom prst="ellipse">
            <a:avLst/>
          </a:prstGeom>
          <a:blipFill>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a:extLst>
              <a:ext uri="{FF2B5EF4-FFF2-40B4-BE49-F238E27FC236}">
                <a16:creationId xmlns:a16="http://schemas.microsoft.com/office/drawing/2014/main" id="{8C199711-C846-354D-BE9A-D5D5133CD970}"/>
              </a:ext>
            </a:extLst>
          </p:cNvPr>
          <p:cNvSpPr/>
          <p:nvPr/>
        </p:nvSpPr>
        <p:spPr>
          <a:xfrm>
            <a:off x="4476664" y="8169752"/>
            <a:ext cx="820268" cy="820268"/>
          </a:xfrm>
          <a:prstGeom prst="ellipse">
            <a:avLst/>
          </a:prstGeom>
          <a:blipFill>
            <a:blip r:embed="rId7"/>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a:extLst>
              <a:ext uri="{FF2B5EF4-FFF2-40B4-BE49-F238E27FC236}">
                <a16:creationId xmlns:a16="http://schemas.microsoft.com/office/drawing/2014/main" id="{64179A9F-8744-E548-8EC8-D22AB3A9B14D}"/>
              </a:ext>
            </a:extLst>
          </p:cNvPr>
          <p:cNvSpPr/>
          <p:nvPr/>
        </p:nvSpPr>
        <p:spPr>
          <a:xfrm>
            <a:off x="5470310" y="9145585"/>
            <a:ext cx="828073" cy="828073"/>
          </a:xfrm>
          <a:prstGeom prst="ellipse">
            <a:avLst/>
          </a:prstGeom>
          <a:blipFill>
            <a:blip r:embed="rId8"/>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a:extLst>
              <a:ext uri="{FF2B5EF4-FFF2-40B4-BE49-F238E27FC236}">
                <a16:creationId xmlns:a16="http://schemas.microsoft.com/office/drawing/2014/main" id="{7B9DC68D-35C5-E04A-B4A0-6CC03D1BDC34}"/>
              </a:ext>
            </a:extLst>
          </p:cNvPr>
          <p:cNvSpPr/>
          <p:nvPr/>
        </p:nvSpPr>
        <p:spPr>
          <a:xfrm>
            <a:off x="4485010" y="10124099"/>
            <a:ext cx="820988" cy="820988"/>
          </a:xfrm>
          <a:prstGeom prst="ellipse">
            <a:avLst/>
          </a:prstGeom>
          <a:blipFill>
            <a:blip r:embed="rId9"/>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a:extLst>
              <a:ext uri="{FF2B5EF4-FFF2-40B4-BE49-F238E27FC236}">
                <a16:creationId xmlns:a16="http://schemas.microsoft.com/office/drawing/2014/main" id="{3BEC462C-D9C3-9340-8347-BD6D5CF9E385}"/>
              </a:ext>
            </a:extLst>
          </p:cNvPr>
          <p:cNvSpPr/>
          <p:nvPr/>
        </p:nvSpPr>
        <p:spPr>
          <a:xfrm>
            <a:off x="5475537" y="11131682"/>
            <a:ext cx="828073" cy="828073"/>
          </a:xfrm>
          <a:prstGeom prst="ellipse">
            <a:avLst/>
          </a:prstGeom>
          <a:blipFill>
            <a:blip r:embed="rId10"/>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a:extLst>
              <a:ext uri="{FF2B5EF4-FFF2-40B4-BE49-F238E27FC236}">
                <a16:creationId xmlns:a16="http://schemas.microsoft.com/office/drawing/2014/main" id="{57B347EC-6CDB-2A4A-8907-1315D1CB0437}"/>
              </a:ext>
            </a:extLst>
          </p:cNvPr>
          <p:cNvSpPr/>
          <p:nvPr/>
        </p:nvSpPr>
        <p:spPr>
          <a:xfrm>
            <a:off x="4476664" y="12121908"/>
            <a:ext cx="820988" cy="820988"/>
          </a:xfrm>
          <a:prstGeom prst="ellipse">
            <a:avLst/>
          </a:prstGeom>
          <a:blipFill>
            <a:blip r:embed="rId11"/>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a:extLst>
              <a:ext uri="{FF2B5EF4-FFF2-40B4-BE49-F238E27FC236}">
                <a16:creationId xmlns:a16="http://schemas.microsoft.com/office/drawing/2014/main" id="{4438ACF9-6146-F44A-B1BB-9DBA29FBA5E7}"/>
              </a:ext>
            </a:extLst>
          </p:cNvPr>
          <p:cNvSpPr/>
          <p:nvPr/>
        </p:nvSpPr>
        <p:spPr>
          <a:xfrm>
            <a:off x="5503104" y="13117779"/>
            <a:ext cx="846182" cy="846182"/>
          </a:xfrm>
          <a:prstGeom prst="ellipse">
            <a:avLst/>
          </a:prstGeom>
          <a:blipFill>
            <a:blip r:embed="rId1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6321DB72-4D6B-C3FA-3FDE-6CE588A1179B}"/>
              </a:ext>
            </a:extLst>
          </p:cNvPr>
          <p:cNvSpPr/>
          <p:nvPr/>
        </p:nvSpPr>
        <p:spPr>
          <a:xfrm>
            <a:off x="7632700" y="171450"/>
            <a:ext cx="2971800" cy="123211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9" name="Picture 28">
            <a:extLst>
              <a:ext uri="{FF2B5EF4-FFF2-40B4-BE49-F238E27FC236}">
                <a16:creationId xmlns:a16="http://schemas.microsoft.com/office/drawing/2014/main" id="{3114FB91-2F06-AE1A-A8D2-1279219D699B}"/>
              </a:ext>
            </a:extLst>
          </p:cNvPr>
          <p:cNvPicPr>
            <a:picLocks noChangeAspect="1"/>
          </p:cNvPicPr>
          <p:nvPr/>
        </p:nvPicPr>
        <p:blipFill>
          <a:blip r:embed="rId13"/>
          <a:stretch>
            <a:fillRect/>
          </a:stretch>
        </p:blipFill>
        <p:spPr>
          <a:xfrm>
            <a:off x="9232900" y="66480"/>
            <a:ext cx="1282268" cy="1329372"/>
          </a:xfrm>
          <a:prstGeom prst="rect">
            <a:avLst/>
          </a:prstGeom>
        </p:spPr>
      </p:pic>
      <p:sp>
        <p:nvSpPr>
          <p:cNvPr id="30" name="Rectangle 29">
            <a:extLst>
              <a:ext uri="{FF2B5EF4-FFF2-40B4-BE49-F238E27FC236}">
                <a16:creationId xmlns:a16="http://schemas.microsoft.com/office/drawing/2014/main" id="{7E447A60-E6FD-BBB4-50CC-5E09D6C981D7}"/>
              </a:ext>
            </a:extLst>
          </p:cNvPr>
          <p:cNvSpPr/>
          <p:nvPr/>
        </p:nvSpPr>
        <p:spPr>
          <a:xfrm>
            <a:off x="6946900" y="14116050"/>
            <a:ext cx="3505200" cy="7620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a:extLst>
              <a:ext uri="{FF2B5EF4-FFF2-40B4-BE49-F238E27FC236}">
                <a16:creationId xmlns:a16="http://schemas.microsoft.com/office/drawing/2014/main" id="{0F12E3E6-82A7-205B-C3F8-AE8D6F939D24}"/>
              </a:ext>
            </a:extLst>
          </p:cNvPr>
          <p:cNvSpPr/>
          <p:nvPr/>
        </p:nvSpPr>
        <p:spPr>
          <a:xfrm>
            <a:off x="7708900" y="2552887"/>
            <a:ext cx="2364186" cy="204192"/>
          </a:xfrm>
          <a:prstGeom prst="rect">
            <a:avLst/>
          </a:prstGeom>
          <a:solidFill>
            <a:srgbClr val="B6DEDE"/>
          </a:solidFill>
          <a:ln>
            <a:solidFill>
              <a:srgbClr val="B6DED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extBox 31">
            <a:extLst>
              <a:ext uri="{FF2B5EF4-FFF2-40B4-BE49-F238E27FC236}">
                <a16:creationId xmlns:a16="http://schemas.microsoft.com/office/drawing/2014/main" id="{D058164E-801D-5057-A5F8-A92E8B90BE1E}"/>
              </a:ext>
            </a:extLst>
          </p:cNvPr>
          <p:cNvSpPr txBox="1"/>
          <p:nvPr/>
        </p:nvSpPr>
        <p:spPr>
          <a:xfrm>
            <a:off x="9051925" y="13717547"/>
            <a:ext cx="3105150" cy="1200329"/>
          </a:xfrm>
          <a:prstGeom prst="rect">
            <a:avLst/>
          </a:prstGeom>
          <a:noFill/>
        </p:spPr>
        <p:txBody>
          <a:bodyPr wrap="square" rtlCol="0">
            <a:spAutoFit/>
          </a:bodyPr>
          <a:lstStyle/>
          <a:p>
            <a:r>
              <a:rPr lang="en-GB" sz="2400" b="1" u="sng" dirty="0">
                <a:solidFill>
                  <a:srgbClr val="AC4FC6"/>
                </a:solidFill>
                <a:latin typeface="Lato" panose="020F0502020204030203" pitchFamily="34" charset="0"/>
                <a:ea typeface="Lato" panose="020F0502020204030203" pitchFamily="34" charset="0"/>
                <a:cs typeface="Lato" panose="020F0502020204030203" pitchFamily="34" charset="0"/>
              </a:rPr>
              <a:t>A</a:t>
            </a:r>
            <a:r>
              <a:rPr lang="en-GB" sz="2400" b="1" dirty="0">
                <a:solidFill>
                  <a:srgbClr val="AC4FC6"/>
                </a:solidFill>
                <a:latin typeface="Lato" panose="020F0502020204030203" pitchFamily="34" charset="0"/>
                <a:ea typeface="Lato" panose="020F0502020204030203" pitchFamily="34" charset="0"/>
                <a:cs typeface="Lato" panose="020F0502020204030203" pitchFamily="34" charset="0"/>
              </a:rPr>
              <a:t>mbition</a:t>
            </a:r>
          </a:p>
          <a:p>
            <a:r>
              <a:rPr lang="en-GB" sz="2400" b="1" u="sng" dirty="0">
                <a:solidFill>
                  <a:srgbClr val="AC4FC6"/>
                </a:solidFill>
                <a:latin typeface="Lato" panose="020F0502020204030203" pitchFamily="34" charset="0"/>
                <a:ea typeface="Lato" panose="020F0502020204030203" pitchFamily="34" charset="0"/>
                <a:cs typeface="Lato" panose="020F0502020204030203" pitchFamily="34" charset="0"/>
              </a:rPr>
              <a:t>R</a:t>
            </a:r>
            <a:r>
              <a:rPr lang="en-GB" sz="2400" b="1" dirty="0">
                <a:solidFill>
                  <a:srgbClr val="AC4FC6"/>
                </a:solidFill>
                <a:latin typeface="Lato" panose="020F0502020204030203" pitchFamily="34" charset="0"/>
                <a:ea typeface="Lato" panose="020F0502020204030203" pitchFamily="34" charset="0"/>
                <a:cs typeface="Lato" panose="020F0502020204030203" pitchFamily="34" charset="0"/>
              </a:rPr>
              <a:t>espect </a:t>
            </a:r>
          </a:p>
          <a:p>
            <a:r>
              <a:rPr lang="en-GB" sz="2400" b="1" u="sng" dirty="0">
                <a:solidFill>
                  <a:srgbClr val="AC4FC6"/>
                </a:solidFill>
                <a:latin typeface="Lato" panose="020F0502020204030203" pitchFamily="34" charset="0"/>
                <a:ea typeface="Lato" panose="020F0502020204030203" pitchFamily="34" charset="0"/>
                <a:cs typeface="Lato" panose="020F0502020204030203" pitchFamily="34" charset="0"/>
              </a:rPr>
              <a:t>K</a:t>
            </a:r>
            <a:r>
              <a:rPr lang="en-GB" sz="2400" b="1" dirty="0">
                <a:solidFill>
                  <a:srgbClr val="AC4FC6"/>
                </a:solidFill>
                <a:latin typeface="Lato" panose="020F0502020204030203" pitchFamily="34" charset="0"/>
                <a:ea typeface="Lato" panose="020F0502020204030203" pitchFamily="34" charset="0"/>
                <a:cs typeface="Lato" panose="020F0502020204030203" pitchFamily="34" charset="0"/>
              </a:rPr>
              <a:t>indness</a:t>
            </a:r>
          </a:p>
        </p:txBody>
      </p:sp>
    </p:spTree>
    <p:extLst>
      <p:ext uri="{BB962C8B-B14F-4D97-AF65-F5344CB8AC3E}">
        <p14:creationId xmlns:p14="http://schemas.microsoft.com/office/powerpoint/2010/main" val="13765693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41</TotalTime>
  <Words>402</Words>
  <Application>Microsoft Office PowerPoint</Application>
  <PresentationFormat>Custom</PresentationFormat>
  <Paragraphs>46</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Aptos</vt:lpstr>
      <vt:lpstr>Calibri</vt:lpstr>
      <vt:lpstr>Lato</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Dillon</dc:creator>
  <cp:lastModifiedBy>Danielle Brockwell</cp:lastModifiedBy>
  <cp:revision>6</cp:revision>
  <dcterms:created xsi:type="dcterms:W3CDTF">2020-04-16T08:53:31Z</dcterms:created>
  <dcterms:modified xsi:type="dcterms:W3CDTF">2025-09-15T08:59:20Z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2020-04-16T00:00:00Z</vt:filetime>
  </property>
  <property fmtid="{D5CDD505-2E9C-101B-9397-08002B2CF9AE}" pid="3" name="Creator">
    <vt:lpwstr>Adobe InDesign 15.0 (Macintosh)</vt:lpwstr>
  </property>
  <property fmtid="{D5CDD505-2E9C-101B-9397-08002B2CF9AE}" pid="4" name="LastSaved">
    <vt:filetime>2020-04-16T00:00:00Z</vt:filetime>
  </property>
</Properties>
</file>