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38678-737A-400D-A7D0-60BECBF156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D98D68-6F9A-4B6F-9719-5D3D98F273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318ABB-4A02-4406-BD10-A1501877E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7CA037-EE15-44F1-999A-0965879B0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DC47FE-50A9-46E3-9B73-A7CD7B306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362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F3AD1-82CA-47AD-9514-792183A6C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01683-E23B-41E6-ABCE-FEA129095C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CDEB1B-DD32-4389-8FE7-5D253B40F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FB5BB-6546-45E2-B518-B5BC021DB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6F508E-3730-48DA-B75E-A29DE23BD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04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2BED8-4CB6-4763-9240-4A23FEF8B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376B44-F990-4750-B9B1-6071E56322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CAE09-43DF-4201-863D-8DCCBF121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0B3A19-6EE2-4430-8FE1-088EAFBF2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BC0BF9-3D69-41D3-B1EA-6870912B4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508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19CEA-709E-4135-80AA-2FF0F8A88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313E3-F413-44ED-9F06-05950CA561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65E7CF-BB77-49BD-A2A4-CBBE8C26A9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2B27FE-92C0-4D5B-8164-1A535FEBC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A659D4-C55C-426B-8C7A-97A7DDE4C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CD794D-8B06-40FA-82FA-27FADA864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705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47448-B04D-4C41-90E2-9C4520AEE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506E6B-6F71-4F5B-BB31-EBFE807CEF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0AB562-3737-450A-B01C-BCBDA320D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5BC533-A70F-4EDF-A32E-919FEF23B5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3C044D-D414-4885-B4D4-6ABED185D7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8179A3-8AFE-4860-A596-51E785676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BDAD8A-21B9-4069-9667-2A10AA6C9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D836CF-62C8-42C2-981F-F26714C27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283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0F680-B80E-4D07-93C2-7CA5A2ADD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2DF345-FC17-4097-9AB1-777679AC2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444BF9-E103-4798-AA19-7200649AF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5E712C-E023-4665-8D9A-D417123F5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238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C73845-19BE-4467-85E6-D1E981634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5D7158-BCFB-496E-B961-B82FD5217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68AD91-E3F4-49FB-93CE-1EABFDF30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204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27BBF-E9D6-4ADD-BA16-C0EA07BC3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A9D03-559C-46A1-B626-2757E0E77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D09A81-573D-41E4-BC8A-630FF8ED96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9D444-4190-45B1-9F3D-46E5EC1A2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62B44B-2E24-43B9-AE90-EB8E48B5F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7F48B2-074E-47E5-A0B7-FBE2CE4C5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529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9018C-C406-4ADA-BBE1-3FD86413A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A51B71-2711-4F0C-8B65-B4E30CBF58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094B0A-B94B-4724-978F-9ABD229B34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DD7932-DAF3-4501-8AB6-87817A428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F7EF9F-3BB2-4F16-AD55-A4E4B119E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E4DC5E-5E2B-4936-918B-DF19591DB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57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98653-314B-4873-9DF2-C821BA56A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F9D7A5-3102-41A8-8667-9F7B867989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99145-DC79-4DD9-89EB-1754DA691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D243AC-2A9E-44AC-A5C9-6B88B3948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1666A9-6E9C-44E3-83F0-BB0B9AC67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781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9A5DFF-1E25-45F5-98DB-0AC0F3B776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AF6EC1-6C4C-4D95-B370-A3307A1160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528453-1666-4C29-909A-56246828C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F1857-B2E5-46FF-A6D9-8F797440E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5C88AF-71B0-4AA0-8C7D-4D8B8F85A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101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235B6A-AD4E-4DDE-9AAB-DA9EE8CB3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BF26C9-99C9-41D9-94C5-DDF9ABE1E1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063A7-4B38-43D1-BC43-F66FDFEABF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B32B7-5859-4E17-8B49-27097DABF0A9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D1B48-2050-43E1-8FA7-C9A1523F4A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B1E711-64CB-4782-8EB7-4CFE53B8E6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2DAA7-D930-4B6F-B4BF-8FEC1D13C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10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E48EF7B-9EFD-F10C-FBE2-8BC0438B8748}"/>
              </a:ext>
            </a:extLst>
          </p:cNvPr>
          <p:cNvSpPr txBox="1"/>
          <p:nvPr/>
        </p:nvSpPr>
        <p:spPr>
          <a:xfrm>
            <a:off x="263236" y="117693"/>
            <a:ext cx="11665528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Art Work to be completed for September: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 Display" panose="020F0502020204030204" pitchFamily="2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1 double page on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Patterns in Nature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 Display" panose="020F0502020204030204" pitchFamily="2" charset="0"/>
              <a:ea typeface="Times New Roman" panose="02020603050405020304" pitchFamily="18" charset="0"/>
              <a:cs typeface="+mn-cs"/>
            </a:endParaRPr>
          </a:p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This will be observations of individual items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/objects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and will include work from end of term taster lessons and need to show a variety of media: drawings, painting, biro. You need 3-4 drawings. You could add a couple of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zentangle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 patterns too.</a:t>
            </a:r>
          </a:p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 Display" panose="020F0502020204030204" pitchFamily="2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 2.  1 double page of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Colour In Nature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 Display" panose="020F0502020204030204" pitchFamily="2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     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Choose 1 colour (Eg green) and take at least 20 photographs of items in that colour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      Choose 1 photograph and do 3 versions of it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      1 in pencil or pen        1 in chalk and charcoal    1 in colour (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pref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 paint)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 Display" panose="020F0502020204030204" pitchFamily="2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3. 1 double page on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 Artists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 who have studied patterns/colour in nature</a:t>
            </a:r>
          </a:p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 Display" panose="020F0502020204030204" pitchFamily="2" charset="0"/>
                <a:ea typeface="Times New Roman" panose="02020603050405020304" pitchFamily="18" charset="0"/>
                <a:cs typeface="+mn-cs"/>
              </a:rPr>
              <a:t>Include artists from different era’s and art movements. This can be presented as 2 -4 power point slides. You need images of their work/information and some analysis and explain why you chose them.</a:t>
            </a:r>
          </a:p>
        </p:txBody>
      </p:sp>
    </p:spTree>
    <p:extLst>
      <p:ext uri="{BB962C8B-B14F-4D97-AF65-F5344CB8AC3E}">
        <p14:creationId xmlns:p14="http://schemas.microsoft.com/office/powerpoint/2010/main" val="279814968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D7DD5127063A4EA4025D825D042085" ma:contentTypeVersion="19" ma:contentTypeDescription="Create a new document." ma:contentTypeScope="" ma:versionID="e1f7d79623e9ca3d2d9035a444fc3219">
  <xsd:schema xmlns:xsd="http://www.w3.org/2001/XMLSchema" xmlns:xs="http://www.w3.org/2001/XMLSchema" xmlns:p="http://schemas.microsoft.com/office/2006/metadata/properties" xmlns:ns2="a9f5b13c-f1e8-4fb3-894d-383b6fee7b38" xmlns:ns3="9974d3e3-2d73-451e-850c-9bbf43ff38f1" targetNamespace="http://schemas.microsoft.com/office/2006/metadata/properties" ma:root="true" ma:fieldsID="e2c2f6f134d1cc74cddfdb6c56fac334" ns2:_="" ns3:_="">
    <xsd:import namespace="a9f5b13c-f1e8-4fb3-894d-383b6fee7b38"/>
    <xsd:import namespace="9974d3e3-2d73-451e-850c-9bbf43ff38f1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f5b13c-f1e8-4fb3-894d-383b6fee7b3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df632fc-22da-433e-b582-4139bd569000}" ma:internalName="TaxCatchAll" ma:showField="CatchAllData" ma:web="a9f5b13c-f1e8-4fb3-894d-383b6fee7b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74d3e3-2d73-451e-850c-9bbf43ff38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d00919d-4c7a-4494-8215-d0b3e90dbcf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974d3e3-2d73-451e-850c-9bbf43ff38f1">
      <Terms xmlns="http://schemas.microsoft.com/office/infopath/2007/PartnerControls"/>
    </lcf76f155ced4ddcb4097134ff3c332f>
    <TaxCatchAll xmlns="a9f5b13c-f1e8-4fb3-894d-383b6fee7b38" xsi:nil="true"/>
  </documentManagement>
</p:properties>
</file>

<file path=customXml/itemProps1.xml><?xml version="1.0" encoding="utf-8"?>
<ds:datastoreItem xmlns:ds="http://schemas.openxmlformats.org/officeDocument/2006/customXml" ds:itemID="{FA9AA99C-FE70-437D-9CF1-3544896C1BD1}"/>
</file>

<file path=customXml/itemProps2.xml><?xml version="1.0" encoding="utf-8"?>
<ds:datastoreItem xmlns:ds="http://schemas.openxmlformats.org/officeDocument/2006/customXml" ds:itemID="{1CF0F3DB-AD5D-4742-A108-6685350FFA07}"/>
</file>

<file path=customXml/itemProps3.xml><?xml version="1.0" encoding="utf-8"?>
<ds:datastoreItem xmlns:ds="http://schemas.openxmlformats.org/officeDocument/2006/customXml" ds:itemID="{979F16E9-547B-4885-8EB5-DD290A9DAF9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Tenorite Display</vt:lpstr>
      <vt:lpstr>1_Office Theme</vt:lpstr>
      <vt:lpstr>PowerPoint Presentation</vt:lpstr>
    </vt:vector>
  </TitlesOfParts>
  <Company>Creative Education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Gina Peterson</dc:creator>
  <cp:lastModifiedBy>Gina Peterson</cp:lastModifiedBy>
  <cp:revision>1</cp:revision>
  <dcterms:created xsi:type="dcterms:W3CDTF">2026-06-18T10:04:58Z</dcterms:created>
  <dcterms:modified xsi:type="dcterms:W3CDTF">2026-06-18T10:05:28Z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0x010100C0D7DD5127063A4EA4025D825D042085</vt:lpwstr>
  </property>
</Properties>
</file>