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5"/>
  </p:notesMasterIdLst>
  <p:sldIdLst>
    <p:sldId id="356" r:id="rId4"/>
  </p:sldIdLst>
  <p:sldSz cx="9144000" cy="6858000" type="screen4x3"/>
  <p:notesSz cx="6794500" cy="9925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00B09B"/>
    <a:srgbClr val="2B323B"/>
    <a:srgbClr val="F0EEEF"/>
    <a:srgbClr val="0D95BC"/>
    <a:srgbClr val="DF361F"/>
    <a:srgbClr val="6C2B43"/>
    <a:srgbClr val="7B0051"/>
    <a:srgbClr val="063951"/>
    <a:srgbClr val="EB1E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41" autoAdjust="0"/>
    <p:restoredTop sz="96433" autoAdjust="0"/>
  </p:normalViewPr>
  <p:slideViewPr>
    <p:cSldViewPr snapToGrid="0" showGuides="1">
      <p:cViewPr varScale="1">
        <p:scale>
          <a:sx n="62" d="100"/>
          <a:sy n="62" d="100"/>
        </p:scale>
        <p:origin x="1324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viewProps" Target="viewProps.xml"/><Relationship Id="rId12" Type="http://schemas.openxmlformats.org/officeDocument/2006/relationships/customXml" Target="../customXml/item3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openxmlformats.org/officeDocument/2006/relationships/customXml" Target="../customXml/item2.xml"/><Relationship Id="rId5" Type="http://schemas.openxmlformats.org/officeDocument/2006/relationships/notesMaster" Target="notesMasters/notesMaster1.xml"/><Relationship Id="rId10" Type="http://schemas.openxmlformats.org/officeDocument/2006/relationships/customXml" Target="../customXml/item1.xml"/><Relationship Id="rId4" Type="http://schemas.openxmlformats.org/officeDocument/2006/relationships/slide" Target="slides/slide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79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3638" y="1239838"/>
            <a:ext cx="4467225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431"/>
            <a:ext cx="5435600" cy="39079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7076"/>
            <a:ext cx="2944283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645" y="9427076"/>
            <a:ext cx="2944283" cy="497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84366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AEDF2B47-7C58-458B-A014-B081B81A8D06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C7ACA455-4437-4416-A6F0-33D534A6AE9F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7180DD64-6AC6-41B8-826F-6BE55763C65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  <p:sp>
        <p:nvSpPr>
          <p:cNvPr id="6" name="Title 5">
            <a:extLst>
              <a:ext uri="{FF2B5EF4-FFF2-40B4-BE49-F238E27FC236}">
                <a16:creationId xmlns:a16="http://schemas.microsoft.com/office/drawing/2014/main" id="{F03BF9FD-DA0F-4739-9B69-0A2D712E7D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106331"/>
            <a:ext cx="78867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4CF4C143-2DE4-4A59-9225-C44B17F8F99F}"/>
              </a:ext>
            </a:extLst>
          </p:cNvPr>
          <p:cNvGrpSpPr/>
          <p:nvPr userDrawn="1"/>
        </p:nvGrpSpPr>
        <p:grpSpPr>
          <a:xfrm>
            <a:off x="9433981" y="1"/>
            <a:ext cx="1647523" cy="1816099"/>
            <a:chOff x="12554553" y="1"/>
            <a:chExt cx="1647523" cy="1816099"/>
          </a:xfrm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F35CDF3A-32A4-4944-8471-5618C2895CD6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2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2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2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2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0C6B6273-908A-4447-8576-D3C55254554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5"/>
            <a:ext cx="9144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048933" y="3071723"/>
            <a:ext cx="5046133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 userDrawn="1"/>
        </p:nvSpPr>
        <p:spPr>
          <a:xfrm>
            <a:off x="2673959" y="5982900"/>
            <a:ext cx="3796079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dirty="0">
                <a:solidFill>
                  <a:srgbClr val="A5CD00"/>
                </a:solidFill>
              </a:rPr>
              <a:t>T</a:t>
            </a:r>
            <a:r>
              <a:rPr lang="en-US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dirty="0">
              <a:solidFill>
                <a:srgbClr val="A5CD00"/>
              </a:solidFill>
            </a:endParaRPr>
          </a:p>
        </p:txBody>
      </p:sp>
      <p:sp>
        <p:nvSpPr>
          <p:cNvPr id="8" name="TextBox 7"/>
          <p:cNvSpPr txBox="1"/>
          <p:nvPr userDrawn="1"/>
        </p:nvSpPr>
        <p:spPr>
          <a:xfrm>
            <a:off x="3459936" y="2633133"/>
            <a:ext cx="2224135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effectLst/>
              </a:rPr>
              <a:t>Designed</a:t>
            </a:r>
            <a:r>
              <a:rPr lang="en-US" baseline="0">
                <a:solidFill>
                  <a:schemeClr val="bg1"/>
                </a:solidFill>
                <a:effectLst/>
              </a:rPr>
              <a:t> with         by</a:t>
            </a:r>
            <a:endParaRPr lang="en-US" dirty="0">
              <a:solidFill>
                <a:schemeClr val="bg1"/>
              </a:solidFill>
              <a:effectLst/>
            </a:endParaRPr>
          </a:p>
        </p:txBody>
      </p:sp>
      <p:sp>
        <p:nvSpPr>
          <p:cNvPr id="9" name="Freeform 290"/>
          <p:cNvSpPr/>
          <p:nvPr userDrawn="1"/>
        </p:nvSpPr>
        <p:spPr>
          <a:xfrm>
            <a:off x="4977441" y="2705803"/>
            <a:ext cx="261456" cy="223991"/>
          </a:xfrm>
          <a:custGeom>
            <a:avLst/>
            <a:gdLst/>
            <a:ahLst/>
            <a:cxnLst/>
            <a:rect l="l" t="t" r="r" b="b"/>
            <a:pathLst>
              <a:path w="504825" h="432707">
                <a:moveTo>
                  <a:pt x="134658" y="0"/>
                </a:moveTo>
                <a:cubicBezTo>
                  <a:pt x="146301" y="0"/>
                  <a:pt x="158180" y="2019"/>
                  <a:pt x="170294" y="6057"/>
                </a:cubicBezTo>
                <a:cubicBezTo>
                  <a:pt x="182407" y="10095"/>
                  <a:pt x="193676" y="15541"/>
                  <a:pt x="204099" y="22396"/>
                </a:cubicBezTo>
                <a:cubicBezTo>
                  <a:pt x="214522" y="29251"/>
                  <a:pt x="223490" y="35683"/>
                  <a:pt x="231002" y="41693"/>
                </a:cubicBezTo>
                <a:cubicBezTo>
                  <a:pt x="238514" y="47703"/>
                  <a:pt x="245652" y="54088"/>
                  <a:pt x="252412" y="60849"/>
                </a:cubicBezTo>
                <a:cubicBezTo>
                  <a:pt x="259174" y="54088"/>
                  <a:pt x="266310" y="47703"/>
                  <a:pt x="273823" y="41693"/>
                </a:cubicBezTo>
                <a:cubicBezTo>
                  <a:pt x="281334" y="35683"/>
                  <a:pt x="290303" y="29251"/>
                  <a:pt x="300726" y="22396"/>
                </a:cubicBezTo>
                <a:cubicBezTo>
                  <a:pt x="311149" y="15541"/>
                  <a:pt x="322417" y="10095"/>
                  <a:pt x="334531" y="6057"/>
                </a:cubicBezTo>
                <a:cubicBezTo>
                  <a:pt x="346645" y="2019"/>
                  <a:pt x="358524" y="0"/>
                  <a:pt x="370167" y="0"/>
                </a:cubicBezTo>
                <a:cubicBezTo>
                  <a:pt x="412236" y="0"/>
                  <a:pt x="445197" y="11644"/>
                  <a:pt x="469048" y="34932"/>
                </a:cubicBezTo>
                <a:cubicBezTo>
                  <a:pt x="492899" y="58220"/>
                  <a:pt x="504825" y="90523"/>
                  <a:pt x="504825" y="131840"/>
                </a:cubicBezTo>
                <a:cubicBezTo>
                  <a:pt x="504825" y="173346"/>
                  <a:pt x="483321" y="215602"/>
                  <a:pt x="440313" y="258610"/>
                </a:cubicBezTo>
                <a:lnTo>
                  <a:pt x="264807" y="427636"/>
                </a:lnTo>
                <a:cubicBezTo>
                  <a:pt x="261427" y="431017"/>
                  <a:pt x="257295" y="432707"/>
                  <a:pt x="252412" y="432707"/>
                </a:cubicBezTo>
                <a:cubicBezTo>
                  <a:pt x="247529" y="432707"/>
                  <a:pt x="243398" y="431017"/>
                  <a:pt x="240018" y="427636"/>
                </a:cubicBezTo>
                <a:lnTo>
                  <a:pt x="64230" y="258047"/>
                </a:lnTo>
                <a:cubicBezTo>
                  <a:pt x="62351" y="256544"/>
                  <a:pt x="59770" y="254103"/>
                  <a:pt x="56482" y="250722"/>
                </a:cubicBezTo>
                <a:cubicBezTo>
                  <a:pt x="53196" y="247342"/>
                  <a:pt x="47984" y="241191"/>
                  <a:pt x="40848" y="232270"/>
                </a:cubicBezTo>
                <a:cubicBezTo>
                  <a:pt x="33712" y="223349"/>
                  <a:pt x="27326" y="214194"/>
                  <a:pt x="21692" y="204803"/>
                </a:cubicBezTo>
                <a:cubicBezTo>
                  <a:pt x="16057" y="195413"/>
                  <a:pt x="11035" y="184051"/>
                  <a:pt x="6620" y="170717"/>
                </a:cubicBezTo>
                <a:cubicBezTo>
                  <a:pt x="2207" y="157382"/>
                  <a:pt x="0" y="144423"/>
                  <a:pt x="0" y="131840"/>
                </a:cubicBezTo>
                <a:cubicBezTo>
                  <a:pt x="0" y="90523"/>
                  <a:pt x="11926" y="58220"/>
                  <a:pt x="35777" y="34932"/>
                </a:cubicBezTo>
                <a:cubicBezTo>
                  <a:pt x="59629" y="11644"/>
                  <a:pt x="92588" y="0"/>
                  <a:pt x="134658" y="0"/>
                </a:cubicBezTo>
                <a:close/>
              </a:path>
            </a:pathLst>
          </a:custGeom>
          <a:solidFill>
            <a:srgbClr val="D900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3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3" name="Rectangle 12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06332"/>
            <a:ext cx="78867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219200"/>
            <a:ext cx="78867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0"/>
            <a:ext cx="9144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23" name="Freeform 22"/>
          <p:cNvSpPr/>
          <p:nvPr userDrawn="1"/>
        </p:nvSpPr>
        <p:spPr>
          <a:xfrm rot="5400000">
            <a:off x="91178" y="11643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-88899" y="6959601"/>
            <a:ext cx="162576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8" name="Group 7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0" name="TextBox 9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7/13/2021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18" Type="http://schemas.openxmlformats.org/officeDocument/2006/relationships/image" Target="../media/image18.jpeg"/><Relationship Id="rId3" Type="http://schemas.openxmlformats.org/officeDocument/2006/relationships/image" Target="../media/image3.jpeg"/><Relationship Id="rId21" Type="http://schemas.openxmlformats.org/officeDocument/2006/relationships/image" Target="../media/image21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17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6.jpeg"/><Relationship Id="rId20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19" Type="http://schemas.openxmlformats.org/officeDocument/2006/relationships/image" Target="../media/image19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jpeg"/><Relationship Id="rId22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58" y="-23378"/>
            <a:ext cx="8515350" cy="489393"/>
          </a:xfrm>
        </p:spPr>
        <p:txBody>
          <a:bodyPr>
            <a:noAutofit/>
          </a:bodyPr>
          <a:lstStyle/>
          <a:p>
            <a:r>
              <a:rPr lang="en-US" sz="2800" dirty="0">
                <a:solidFill>
                  <a:srgbClr val="CC3399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    </a:t>
            </a:r>
            <a:r>
              <a:rPr lang="en-US" sz="3200" dirty="0">
                <a:solidFill>
                  <a:srgbClr val="CC3399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Year 10 English – Learning Journey</a:t>
            </a:r>
            <a:endParaRPr lang="en-US" sz="2800" dirty="0">
              <a:solidFill>
                <a:srgbClr val="CC3399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2C2EA65C-CA1F-40C5-83BE-64F3E9AB33AA}"/>
              </a:ext>
            </a:extLst>
          </p:cNvPr>
          <p:cNvGrpSpPr/>
          <p:nvPr/>
        </p:nvGrpSpPr>
        <p:grpSpPr>
          <a:xfrm>
            <a:off x="1353494" y="1844683"/>
            <a:ext cx="6956510" cy="3382986"/>
            <a:chOff x="2249359" y="2305589"/>
            <a:chExt cx="7728733" cy="2834645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425DB897-F32F-412D-A261-6EC186631061}"/>
                </a:ext>
              </a:extLst>
            </p:cNvPr>
            <p:cNvGrpSpPr/>
            <p:nvPr/>
          </p:nvGrpSpPr>
          <p:grpSpPr>
            <a:xfrm>
              <a:off x="2249359" y="2305589"/>
              <a:ext cx="7728733" cy="2834645"/>
              <a:chOff x="1475820" y="2305589"/>
              <a:chExt cx="7728733" cy="2834645"/>
            </a:xfrm>
          </p:grpSpPr>
          <p:sp>
            <p:nvSpPr>
              <p:cNvPr id="7" name="Arc 6">
                <a:extLst>
                  <a:ext uri="{FF2B5EF4-FFF2-40B4-BE49-F238E27FC236}">
                    <a16:creationId xmlns:a16="http://schemas.microsoft.com/office/drawing/2014/main" id="{BA91558A-868E-4BAB-A985-3853974396E1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38" name="Arc 37">
                <a:extLst>
                  <a:ext uri="{FF2B5EF4-FFF2-40B4-BE49-F238E27FC236}">
                    <a16:creationId xmlns:a16="http://schemas.microsoft.com/office/drawing/2014/main" id="{4E7EC504-D364-49F4-9BCD-39BD9340E988}"/>
                  </a:ext>
                </a:extLst>
              </p:cNvPr>
              <p:cNvSpPr/>
              <p:nvPr/>
            </p:nvSpPr>
            <p:spPr>
              <a:xfrm rot="10800000">
                <a:off x="3011873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9" name="Straight Connector 8">
                <a:extLst>
                  <a:ext uri="{FF2B5EF4-FFF2-40B4-BE49-F238E27FC236}">
                    <a16:creationId xmlns:a16="http://schemas.microsoft.com/office/drawing/2014/main" id="{ECB72E78-9188-4053-B2B2-F2FB7A719315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685084" y="3722912"/>
                <a:ext cx="3245350" cy="4"/>
              </a:xfrm>
              <a:prstGeom prst="line">
                <a:avLst/>
              </a:prstGeom>
              <a:ln w="635000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" name="Straight Connector 11">
                <a:extLst>
                  <a:ext uri="{FF2B5EF4-FFF2-40B4-BE49-F238E27FC236}">
                    <a16:creationId xmlns:a16="http://schemas.microsoft.com/office/drawing/2014/main" id="{94E57699-59F1-4F0D-827E-E23691CF6BD8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86400" cy="0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570A1428-84CC-41EE-A06C-C0EFD78BCB89}"/>
                  </a:ext>
                </a:extLst>
              </p:cNvPr>
              <p:cNvCxnSpPr/>
              <p:nvPr/>
            </p:nvCxnSpPr>
            <p:spPr>
              <a:xfrm>
                <a:off x="1475820" y="2305589"/>
                <a:ext cx="5486400" cy="4"/>
              </a:xfrm>
              <a:prstGeom prst="line">
                <a:avLst/>
              </a:prstGeom>
              <a:ln w="635000" cap="rnd">
                <a:solidFill>
                  <a:schemeClr val="bg2">
                    <a:lumMod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9F295EA6-9373-4E6A-971B-1D1A52E16064}"/>
                </a:ext>
              </a:extLst>
            </p:cNvPr>
            <p:cNvGrpSpPr/>
            <p:nvPr/>
          </p:nvGrpSpPr>
          <p:grpSpPr>
            <a:xfrm>
              <a:off x="2249359" y="2305589"/>
              <a:ext cx="7646957" cy="2834645"/>
              <a:chOff x="1475820" y="2305589"/>
              <a:chExt cx="7646957" cy="2834645"/>
            </a:xfrm>
          </p:grpSpPr>
          <p:sp>
            <p:nvSpPr>
              <p:cNvPr id="28" name="Arc 27">
                <a:extLst>
                  <a:ext uri="{FF2B5EF4-FFF2-40B4-BE49-F238E27FC236}">
                    <a16:creationId xmlns:a16="http://schemas.microsoft.com/office/drawing/2014/main" id="{F2E49456-4956-4891-9EE2-EE4551A71AFA}"/>
                  </a:ext>
                </a:extLst>
              </p:cNvPr>
              <p:cNvSpPr/>
              <p:nvPr/>
            </p:nvSpPr>
            <p:spPr>
              <a:xfrm>
                <a:off x="6186325" y="230559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29" name="Arc 28">
                <a:extLst>
                  <a:ext uri="{FF2B5EF4-FFF2-40B4-BE49-F238E27FC236}">
                    <a16:creationId xmlns:a16="http://schemas.microsoft.com/office/drawing/2014/main" id="{CCD3104B-4EC0-4732-976B-E61B97F1EEDD}"/>
                  </a:ext>
                </a:extLst>
              </p:cNvPr>
              <p:cNvSpPr/>
              <p:nvPr/>
            </p:nvSpPr>
            <p:spPr>
              <a:xfrm rot="10800000">
                <a:off x="2930098" y="3722914"/>
                <a:ext cx="1417320" cy="1417320"/>
              </a:xfrm>
              <a:prstGeom prst="arc">
                <a:avLst>
                  <a:gd name="adj1" fmla="val 16211550"/>
                  <a:gd name="adj2" fmla="val 5391112"/>
                </a:avLst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cxnSp>
            <p:nvCxnSpPr>
              <p:cNvPr id="30" name="Straight Connector 29">
                <a:extLst>
                  <a:ext uri="{FF2B5EF4-FFF2-40B4-BE49-F238E27FC236}">
                    <a16:creationId xmlns:a16="http://schemas.microsoft.com/office/drawing/2014/main" id="{C2655F35-FEEA-48D3-8653-958B1F07682E}"/>
                  </a:ext>
                </a:extLst>
              </p:cNvPr>
              <p:cNvCxnSpPr>
                <a:cxnSpLocks/>
                <a:endCxn id="28" idx="2"/>
              </p:cNvCxnSpPr>
              <p:nvPr/>
            </p:nvCxnSpPr>
            <p:spPr>
              <a:xfrm flipV="1">
                <a:off x="3685084" y="3722912"/>
                <a:ext cx="3211733" cy="7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>
                <a:extLst>
                  <a:ext uri="{FF2B5EF4-FFF2-40B4-BE49-F238E27FC236}">
                    <a16:creationId xmlns:a16="http://schemas.microsoft.com/office/drawing/2014/main" id="{D66702A1-B247-4A57-80A9-A8B943239AC6}"/>
                  </a:ext>
                </a:extLst>
              </p:cNvPr>
              <p:cNvCxnSpPr>
                <a:cxnSpLocks/>
                <a:stCxn id="38" idx="0"/>
              </p:cNvCxnSpPr>
              <p:nvPr/>
            </p:nvCxnSpPr>
            <p:spPr>
              <a:xfrm>
                <a:off x="3718153" y="5140230"/>
                <a:ext cx="540462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>
                <a:extLst>
                  <a:ext uri="{FF2B5EF4-FFF2-40B4-BE49-F238E27FC236}">
                    <a16:creationId xmlns:a16="http://schemas.microsoft.com/office/drawing/2014/main" id="{E513FD9F-1DD5-41DA-8405-8E73E998EF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475820" y="2305589"/>
                <a:ext cx="5306914" cy="0"/>
              </a:xfrm>
              <a:prstGeom prst="line">
                <a:avLst/>
              </a:prstGeom>
              <a:ln w="4762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" name="Oval 2">
            <a:extLst>
              <a:ext uri="{FF2B5EF4-FFF2-40B4-BE49-F238E27FC236}">
                <a16:creationId xmlns:a16="http://schemas.microsoft.com/office/drawing/2014/main" id="{CA17634E-AAA3-4840-8487-07315886BF16}"/>
              </a:ext>
            </a:extLst>
          </p:cNvPr>
          <p:cNvSpPr/>
          <p:nvPr/>
        </p:nvSpPr>
        <p:spPr>
          <a:xfrm>
            <a:off x="4506287" y="1498583"/>
            <a:ext cx="808877" cy="724138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FF0000"/>
                </a:solidFill>
              </a:rPr>
              <a:t>Term</a:t>
            </a:r>
          </a:p>
          <a:p>
            <a:pPr algn="ctr"/>
            <a:r>
              <a:rPr lang="en-US" sz="16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0ED586BA-7236-43AA-85C0-6522BD4A1424}"/>
              </a:ext>
            </a:extLst>
          </p:cNvPr>
          <p:cNvSpPr/>
          <p:nvPr/>
        </p:nvSpPr>
        <p:spPr>
          <a:xfrm>
            <a:off x="2703190" y="3206083"/>
            <a:ext cx="793524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C00000"/>
                </a:solidFill>
              </a:rPr>
              <a:t>Term 4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9C944C50-800D-4ED3-A095-E15D9F1253BE}"/>
              </a:ext>
            </a:extLst>
          </p:cNvPr>
          <p:cNvSpPr/>
          <p:nvPr/>
        </p:nvSpPr>
        <p:spPr>
          <a:xfrm>
            <a:off x="5727800" y="3161557"/>
            <a:ext cx="807084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0070C0"/>
                </a:solidFill>
              </a:rPr>
              <a:t>Term 3</a:t>
            </a:r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3C6E333-DC08-412B-85B1-0B37F47ED578}"/>
              </a:ext>
            </a:extLst>
          </p:cNvPr>
          <p:cNvSpPr/>
          <p:nvPr/>
        </p:nvSpPr>
        <p:spPr>
          <a:xfrm>
            <a:off x="2865093" y="4866246"/>
            <a:ext cx="866167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00B09B"/>
                </a:solidFill>
              </a:rPr>
              <a:t>Term 5</a:t>
            </a: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CE512246-2643-4F76-B534-1711CA5DDB29}"/>
              </a:ext>
            </a:extLst>
          </p:cNvPr>
          <p:cNvSpPr/>
          <p:nvPr/>
        </p:nvSpPr>
        <p:spPr>
          <a:xfrm>
            <a:off x="6130392" y="4892414"/>
            <a:ext cx="819761" cy="763571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38100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rgbClr val="CC3399"/>
                </a:solidFill>
              </a:rPr>
              <a:t>Term 6</a:t>
            </a:r>
          </a:p>
        </p:txBody>
      </p:sp>
      <p:sp>
        <p:nvSpPr>
          <p:cNvPr id="89" name="Arc 88">
            <a:extLst>
              <a:ext uri="{FF2B5EF4-FFF2-40B4-BE49-F238E27FC236}">
                <a16:creationId xmlns:a16="http://schemas.microsoft.com/office/drawing/2014/main" id="{9ED5088A-9F28-4B05-8020-8D5FE0968BD2}"/>
              </a:ext>
            </a:extLst>
          </p:cNvPr>
          <p:cNvSpPr/>
          <p:nvPr/>
        </p:nvSpPr>
        <p:spPr>
          <a:xfrm rot="10800000">
            <a:off x="3191406" y="3945668"/>
            <a:ext cx="442438" cy="838179"/>
          </a:xfrm>
          <a:prstGeom prst="arc">
            <a:avLst>
              <a:gd name="adj1" fmla="val 16211550"/>
              <a:gd name="adj2" fmla="val 5391112"/>
            </a:avLst>
          </a:prstGeom>
          <a:ln w="22225">
            <a:solidFill>
              <a:srgbClr val="CC3399"/>
            </a:solidFill>
            <a:prstDash val="sysDash"/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90" name="Arc 89">
            <a:extLst>
              <a:ext uri="{FF2B5EF4-FFF2-40B4-BE49-F238E27FC236}">
                <a16:creationId xmlns:a16="http://schemas.microsoft.com/office/drawing/2014/main" id="{4E010217-4374-4F88-89CA-F8F336E6FB11}"/>
              </a:ext>
            </a:extLst>
          </p:cNvPr>
          <p:cNvSpPr/>
          <p:nvPr/>
        </p:nvSpPr>
        <p:spPr>
          <a:xfrm>
            <a:off x="5959794" y="2289871"/>
            <a:ext cx="465999" cy="767976"/>
          </a:xfrm>
          <a:prstGeom prst="arc">
            <a:avLst>
              <a:gd name="adj1" fmla="val 15955398"/>
              <a:gd name="adj2" fmla="val 5391112"/>
            </a:avLst>
          </a:prstGeom>
          <a:ln w="22225">
            <a:solidFill>
              <a:srgbClr val="CC3399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cxnSp>
        <p:nvCxnSpPr>
          <p:cNvPr id="92" name="Straight Arrow Connector 91">
            <a:extLst>
              <a:ext uri="{FF2B5EF4-FFF2-40B4-BE49-F238E27FC236}">
                <a16:creationId xmlns:a16="http://schemas.microsoft.com/office/drawing/2014/main" id="{AC8433A8-79C4-45BA-A932-25675C38CA10}"/>
              </a:ext>
            </a:extLst>
          </p:cNvPr>
          <p:cNvCxnSpPr/>
          <p:nvPr/>
        </p:nvCxnSpPr>
        <p:spPr>
          <a:xfrm>
            <a:off x="3342017" y="2297056"/>
            <a:ext cx="1190951" cy="0"/>
          </a:xfrm>
          <a:prstGeom prst="straightConnector1">
            <a:avLst/>
          </a:prstGeom>
          <a:ln w="22225">
            <a:solidFill>
              <a:srgbClr val="CC3399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>
            <a:extLst>
              <a:ext uri="{FF2B5EF4-FFF2-40B4-BE49-F238E27FC236}">
                <a16:creationId xmlns:a16="http://schemas.microsoft.com/office/drawing/2014/main" id="{FF782D6B-B11D-4440-8E80-207C3E434648}"/>
              </a:ext>
            </a:extLst>
          </p:cNvPr>
          <p:cNvCxnSpPr/>
          <p:nvPr/>
        </p:nvCxnSpPr>
        <p:spPr>
          <a:xfrm>
            <a:off x="5380182" y="5660865"/>
            <a:ext cx="1190951" cy="0"/>
          </a:xfrm>
          <a:prstGeom prst="straightConnector1">
            <a:avLst/>
          </a:prstGeom>
          <a:ln w="22225">
            <a:solidFill>
              <a:srgbClr val="CC3399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>
            <a:extLst>
              <a:ext uri="{FF2B5EF4-FFF2-40B4-BE49-F238E27FC236}">
                <a16:creationId xmlns:a16="http://schemas.microsoft.com/office/drawing/2014/main" id="{B6377E5F-7FCE-4BD5-BF88-2A5DB306AA11}"/>
              </a:ext>
            </a:extLst>
          </p:cNvPr>
          <p:cNvCxnSpPr/>
          <p:nvPr/>
        </p:nvCxnSpPr>
        <p:spPr>
          <a:xfrm>
            <a:off x="1190008" y="2297035"/>
            <a:ext cx="1190951" cy="0"/>
          </a:xfrm>
          <a:prstGeom prst="straightConnector1">
            <a:avLst/>
          </a:prstGeom>
          <a:ln w="22225">
            <a:solidFill>
              <a:srgbClr val="CC3399"/>
            </a:solidFill>
            <a:prstDash val="sysDash"/>
            <a:headEnd type="non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7" name="Oval 136">
            <a:extLst>
              <a:ext uri="{FF2B5EF4-FFF2-40B4-BE49-F238E27FC236}">
                <a16:creationId xmlns:a16="http://schemas.microsoft.com/office/drawing/2014/main" id="{F5E89C69-938A-4359-A9F2-6542877C2808}"/>
              </a:ext>
            </a:extLst>
          </p:cNvPr>
          <p:cNvSpPr/>
          <p:nvPr/>
        </p:nvSpPr>
        <p:spPr>
          <a:xfrm>
            <a:off x="964834" y="1487155"/>
            <a:ext cx="819470" cy="724138"/>
          </a:xfrm>
          <a:prstGeom prst="ellipse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</a:gra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600" b="1" dirty="0">
                <a:solidFill>
                  <a:schemeClr val="tx2">
                    <a:lumMod val="50000"/>
                    <a:lumOff val="50000"/>
                  </a:schemeClr>
                </a:solidFill>
              </a:rPr>
              <a:t>Term1</a:t>
            </a:r>
          </a:p>
        </p:txBody>
      </p:sp>
      <p:sp>
        <p:nvSpPr>
          <p:cNvPr id="166" name="Oval 165">
            <a:extLst>
              <a:ext uri="{FF2B5EF4-FFF2-40B4-BE49-F238E27FC236}">
                <a16:creationId xmlns:a16="http://schemas.microsoft.com/office/drawing/2014/main" id="{4F5AD0B0-CCE3-41C7-A182-834E2DBADC17}"/>
              </a:ext>
            </a:extLst>
          </p:cNvPr>
          <p:cNvSpPr/>
          <p:nvPr/>
        </p:nvSpPr>
        <p:spPr>
          <a:xfrm>
            <a:off x="1823479" y="1498583"/>
            <a:ext cx="1037159" cy="724138"/>
          </a:xfrm>
          <a:prstGeom prst="ellipse">
            <a:avLst/>
          </a:prstGeom>
          <a:solidFill>
            <a:srgbClr val="92D050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JEKYLL AND HYDE</a:t>
            </a:r>
          </a:p>
        </p:txBody>
      </p:sp>
      <p:pic>
        <p:nvPicPr>
          <p:cNvPr id="10" name="Picture 4" descr="Teacher Cartoon Vector Images (over 26,000)">
            <a:extLst>
              <a:ext uri="{FF2B5EF4-FFF2-40B4-BE49-F238E27FC236}">
                <a16:creationId xmlns:a16="http://schemas.microsoft.com/office/drawing/2014/main" id="{D63B99B3-69BD-4786-A01E-DCCC5C24BF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938" r="24410"/>
          <a:stretch/>
        </p:blipFill>
        <p:spPr bwMode="auto">
          <a:xfrm>
            <a:off x="270444" y="86331"/>
            <a:ext cx="744158" cy="1484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Cartoon male teacher stock vector. Illustration of classroom - 87968359">
            <a:extLst>
              <a:ext uri="{FF2B5EF4-FFF2-40B4-BE49-F238E27FC236}">
                <a16:creationId xmlns:a16="http://schemas.microsoft.com/office/drawing/2014/main" id="{2FCC2366-9C74-4A5C-B530-2D617B93BE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35" r="10724"/>
          <a:stretch/>
        </p:blipFill>
        <p:spPr bwMode="auto">
          <a:xfrm>
            <a:off x="8022677" y="0"/>
            <a:ext cx="1183129" cy="1604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Young African American Business Woman In Elegant Office Clothes Flat  Cartoon Vector Illustration. Eps10. Isolated On A White Stock Vector -  Illustration of casual, secretary: 78312366">
            <a:extLst>
              <a:ext uri="{FF2B5EF4-FFF2-40B4-BE49-F238E27FC236}">
                <a16:creationId xmlns:a16="http://schemas.microsoft.com/office/drawing/2014/main" id="{66F55BA6-F196-496D-9D88-F479D0BC66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4" r="17679" b="51057"/>
          <a:stretch/>
        </p:blipFill>
        <p:spPr bwMode="auto">
          <a:xfrm>
            <a:off x="107192" y="5660865"/>
            <a:ext cx="1174112" cy="11139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Woman teacher stock illustration. Illustration of drawing - 90004773">
            <a:extLst>
              <a:ext uri="{FF2B5EF4-FFF2-40B4-BE49-F238E27FC236}">
                <a16:creationId xmlns:a16="http://schemas.microsoft.com/office/drawing/2014/main" id="{C174EF7A-5101-4A24-B4A6-997E3BC4590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742"/>
          <a:stretch/>
        </p:blipFill>
        <p:spPr bwMode="auto">
          <a:xfrm>
            <a:off x="7981351" y="5547470"/>
            <a:ext cx="1063758" cy="1277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1" name="Title 1">
            <a:extLst>
              <a:ext uri="{FF2B5EF4-FFF2-40B4-BE49-F238E27FC236}">
                <a16:creationId xmlns:a16="http://schemas.microsoft.com/office/drawing/2014/main" id="{81AF1071-C478-490A-8152-BA015317CDA1}"/>
              </a:ext>
            </a:extLst>
          </p:cNvPr>
          <p:cNvSpPr txBox="1">
            <a:spLocks/>
          </p:cNvSpPr>
          <p:nvPr/>
        </p:nvSpPr>
        <p:spPr>
          <a:xfrm>
            <a:off x="657727" y="625561"/>
            <a:ext cx="4263926" cy="724108"/>
          </a:xfrm>
          <a:prstGeom prst="rect">
            <a:avLst/>
          </a:prstGeom>
        </p:spPr>
        <p:txBody>
          <a:bodyPr rIns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>
                <a:solidFill>
                  <a:schemeClr val="tx1"/>
                </a:solidFill>
                <a:latin typeface="Helvetica" panose="020B0500000000000000" pitchFamily="34" charset="0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CC3399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   </a:t>
            </a:r>
            <a:r>
              <a:rPr lang="en-GB" sz="4800" dirty="0">
                <a:solidFill>
                  <a:srgbClr val="CC3399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EXTENDING</a:t>
            </a:r>
            <a:endParaRPr lang="en-GB" dirty="0">
              <a:solidFill>
                <a:srgbClr val="CC3399"/>
              </a:solidFill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  <p:sp>
        <p:nvSpPr>
          <p:cNvPr id="132" name="Oval 131">
            <a:extLst>
              <a:ext uri="{FF2B5EF4-FFF2-40B4-BE49-F238E27FC236}">
                <a16:creationId xmlns:a16="http://schemas.microsoft.com/office/drawing/2014/main" id="{B93BE93F-5126-40A2-BC96-8432FE7ECF82}"/>
              </a:ext>
            </a:extLst>
          </p:cNvPr>
          <p:cNvSpPr/>
          <p:nvPr/>
        </p:nvSpPr>
        <p:spPr>
          <a:xfrm>
            <a:off x="5366727" y="1470078"/>
            <a:ext cx="1456937" cy="792598"/>
          </a:xfrm>
          <a:prstGeom prst="ellipse">
            <a:avLst/>
          </a:prstGeom>
          <a:solidFill>
            <a:srgbClr val="92D050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20</a:t>
            </a:r>
            <a:r>
              <a:rPr lang="en-US" sz="1400" b="1" baseline="30000" dirty="0">
                <a:solidFill>
                  <a:schemeClr val="bg1"/>
                </a:solidFill>
              </a:rPr>
              <a:t>TH</a:t>
            </a:r>
            <a:r>
              <a:rPr lang="en-US" sz="1400" b="1" dirty="0">
                <a:solidFill>
                  <a:schemeClr val="bg1"/>
                </a:solidFill>
              </a:rPr>
              <a:t> CENTURY PROSE</a:t>
            </a: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8E885A6F-26E9-4E46-9916-200D30322F46}"/>
              </a:ext>
            </a:extLst>
          </p:cNvPr>
          <p:cNvSpPr/>
          <p:nvPr/>
        </p:nvSpPr>
        <p:spPr>
          <a:xfrm>
            <a:off x="6557993" y="3029283"/>
            <a:ext cx="1456937" cy="792598"/>
          </a:xfrm>
          <a:prstGeom prst="ellipse">
            <a:avLst/>
          </a:prstGeom>
          <a:solidFill>
            <a:srgbClr val="92D050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MACBETH</a:t>
            </a: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11028C29-28F6-4271-A3A0-F1B1187F41A5}"/>
              </a:ext>
            </a:extLst>
          </p:cNvPr>
          <p:cNvSpPr/>
          <p:nvPr/>
        </p:nvSpPr>
        <p:spPr>
          <a:xfrm>
            <a:off x="3530840" y="3132707"/>
            <a:ext cx="1645095" cy="792598"/>
          </a:xfrm>
          <a:prstGeom prst="ellipse">
            <a:avLst/>
          </a:prstGeom>
          <a:solidFill>
            <a:srgbClr val="92D050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NON-FICTION TEXTS</a:t>
            </a:r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B02AC7D4-1AEA-423F-B47C-5BD708EC5B38}"/>
              </a:ext>
            </a:extLst>
          </p:cNvPr>
          <p:cNvSpPr/>
          <p:nvPr/>
        </p:nvSpPr>
        <p:spPr>
          <a:xfrm>
            <a:off x="3741270" y="4789041"/>
            <a:ext cx="1543776" cy="899910"/>
          </a:xfrm>
          <a:prstGeom prst="ellipse">
            <a:avLst/>
          </a:prstGeom>
          <a:solidFill>
            <a:srgbClr val="92D050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NARRATIVE AND DESCRIPTIVE WRITING</a:t>
            </a:r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2FD1B15E-07AA-4B27-AF09-F67DD41D056A}"/>
              </a:ext>
            </a:extLst>
          </p:cNvPr>
          <p:cNvSpPr/>
          <p:nvPr/>
        </p:nvSpPr>
        <p:spPr>
          <a:xfrm>
            <a:off x="6948548" y="4867824"/>
            <a:ext cx="1706433" cy="792598"/>
          </a:xfrm>
          <a:prstGeom prst="ellipse">
            <a:avLst/>
          </a:prstGeom>
          <a:solidFill>
            <a:srgbClr val="92D050"/>
          </a:solidFill>
          <a:ln w="28575">
            <a:solidFill>
              <a:srgbClr val="CC3399"/>
            </a:solidFill>
          </a:ln>
          <a:effectLst>
            <a:outerShdw blurRad="101600" dist="19050" dir="5400000" algn="ctr" rotWithShape="0">
              <a:srgbClr val="000000">
                <a:alpha val="63000"/>
              </a:srgbClr>
            </a:outerShdw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b="1" dirty="0">
                <a:solidFill>
                  <a:schemeClr val="bg1"/>
                </a:solidFill>
              </a:rPr>
              <a:t>SPOKEN LANGUAGE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284D2272-B2EC-4620-A529-26493E967E1E}"/>
              </a:ext>
            </a:extLst>
          </p:cNvPr>
          <p:cNvSpPr/>
          <p:nvPr/>
        </p:nvSpPr>
        <p:spPr>
          <a:xfrm>
            <a:off x="2052084" y="6390167"/>
            <a:ext cx="4990513" cy="38465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74" name="Picture 2" descr="Getting started with Jekyll and Hyde: Key Context – AC studies">
            <a:extLst>
              <a:ext uri="{FF2B5EF4-FFF2-40B4-BE49-F238E27FC236}">
                <a16:creationId xmlns:a16="http://schemas.microsoft.com/office/drawing/2014/main" id="{CA5093C5-C847-49D8-965A-55A03AA80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995" y="2341137"/>
            <a:ext cx="1823479" cy="814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Strange Case of Dr Jekyll and Mr Hyde: The Story - The British Library">
            <a:extLst>
              <a:ext uri="{FF2B5EF4-FFF2-40B4-BE49-F238E27FC236}">
                <a16:creationId xmlns:a16="http://schemas.microsoft.com/office/drawing/2014/main" id="{E90B9AD7-8707-4BCD-934A-13EFAE6147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7534"/>
            <a:ext cx="1511995" cy="850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Jekyll and Hyde: Will the &amp;#39;real abuser&amp;#39; please stand up">
            <a:extLst>
              <a:ext uri="{FF2B5EF4-FFF2-40B4-BE49-F238E27FC236}">
                <a16:creationId xmlns:a16="http://schemas.microsoft.com/office/drawing/2014/main" id="{F885ED78-2ED7-4F85-B9EF-1ABAEA9F0F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1" y="1516925"/>
            <a:ext cx="875154" cy="1220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100 Best Books of the 21st Century (So Far)">
            <a:extLst>
              <a:ext uri="{FF2B5EF4-FFF2-40B4-BE49-F238E27FC236}">
                <a16:creationId xmlns:a16="http://schemas.microsoft.com/office/drawing/2014/main" id="{B8604567-4D5D-4C3D-85F0-D2860800B0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6464" y="531373"/>
            <a:ext cx="1153413" cy="1153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10 Important Contemporary Authors">
            <a:extLst>
              <a:ext uri="{FF2B5EF4-FFF2-40B4-BE49-F238E27FC236}">
                <a16:creationId xmlns:a16="http://schemas.microsoft.com/office/drawing/2014/main" id="{13088E1C-83B2-4331-BF79-70C524210C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831" y="1702886"/>
            <a:ext cx="1865704" cy="12462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What Makes Shakespeare&amp;#39;s Macbeth &amp;#39;Special&amp;#39;?">
            <a:extLst>
              <a:ext uri="{FF2B5EF4-FFF2-40B4-BE49-F238E27FC236}">
                <a16:creationId xmlns:a16="http://schemas.microsoft.com/office/drawing/2014/main" id="{7E146035-B045-4DCD-A52E-B569E6EEC4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479" y="2329973"/>
            <a:ext cx="1307830" cy="784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Online Macbeth Crash Course - PMT Courses">
            <a:extLst>
              <a:ext uri="{FF2B5EF4-FFF2-40B4-BE49-F238E27FC236}">
                <a16:creationId xmlns:a16="http://schemas.microsoft.com/office/drawing/2014/main" id="{40EEB393-7475-4C12-A57D-45F83A7E0E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951" y="3925128"/>
            <a:ext cx="1572622" cy="88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Macbeth - Wikipedia">
            <a:extLst>
              <a:ext uri="{FF2B5EF4-FFF2-40B4-BE49-F238E27FC236}">
                <a16:creationId xmlns:a16="http://schemas.microsoft.com/office/drawing/2014/main" id="{92563CAE-2883-40F6-8BD1-3FA1861135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1205" y="2987959"/>
            <a:ext cx="1082795" cy="15031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Non-fiction texts - Non-fiction text types – WJEC - GCSE English Language  Revision - WJEC - BBC Bitesize">
            <a:extLst>
              <a:ext uri="{FF2B5EF4-FFF2-40B4-BE49-F238E27FC236}">
                <a16:creationId xmlns:a16="http://schemas.microsoft.com/office/drawing/2014/main" id="{88DC38EE-54A5-4983-ACB3-88A7D1C726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7541" y="2326002"/>
            <a:ext cx="1409063" cy="792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24" descr="Historical Fiction and Nonfiction Mentor Texts – Marcie Flinchum Atkins">
            <a:extLst>
              <a:ext uri="{FF2B5EF4-FFF2-40B4-BE49-F238E27FC236}">
                <a16:creationId xmlns:a16="http://schemas.microsoft.com/office/drawing/2014/main" id="{0428F98F-8DEE-4740-B9CC-016845D7CB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898" y="3635615"/>
            <a:ext cx="2035635" cy="1628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26" descr="INTERMEDIO 2) NB2.1 INGLÉS: NARRATIVE &amp;amp; DESCRIPTIVE WRITING">
            <a:extLst>
              <a:ext uri="{FF2B5EF4-FFF2-40B4-BE49-F238E27FC236}">
                <a16:creationId xmlns:a16="http://schemas.microsoft.com/office/drawing/2014/main" id="{CE30246B-5133-4CFC-B6CC-FD8892469C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2017" y="4000951"/>
            <a:ext cx="966583" cy="792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28" descr="Difference Between Descriptive and Narrative Writing Write a Writing">
            <a:extLst>
              <a:ext uri="{FF2B5EF4-FFF2-40B4-BE49-F238E27FC236}">
                <a16:creationId xmlns:a16="http://schemas.microsoft.com/office/drawing/2014/main" id="{1FB15D1A-22E3-4945-B85F-F6771F7EA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322" y="5751095"/>
            <a:ext cx="2175322" cy="1087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2" name="Picture 30" descr="What is Narrative Writing? - Definition, Types, Characteristics &amp;amp; Examples  - Video &amp;amp; Lesson Transcript | Study.com">
            <a:extLst>
              <a:ext uri="{FF2B5EF4-FFF2-40B4-BE49-F238E27FC236}">
                <a16:creationId xmlns:a16="http://schemas.microsoft.com/office/drawing/2014/main" id="{B805AD29-B9D2-4056-B502-70FA656533A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9" t="22787" r="7360"/>
          <a:stretch/>
        </p:blipFill>
        <p:spPr bwMode="auto">
          <a:xfrm>
            <a:off x="1161878" y="5751095"/>
            <a:ext cx="2116359" cy="107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4" name="Picture 32" descr="Spoken Language Production in Young Adults: Examining Syntactic Complexity  | Journal of Speech, Language, and Hearing Research">
            <a:extLst>
              <a:ext uri="{FF2B5EF4-FFF2-40B4-BE49-F238E27FC236}">
                <a16:creationId xmlns:a16="http://schemas.microsoft.com/office/drawing/2014/main" id="{298E2532-50BD-471B-92FA-5A986AE852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6030" y="5763623"/>
            <a:ext cx="2175321" cy="1087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6" name="Picture 34" descr="A Macbeth Model Essay: Macbeth and Ambition – codexterous">
            <a:extLst>
              <a:ext uri="{FF2B5EF4-FFF2-40B4-BE49-F238E27FC236}">
                <a16:creationId xmlns:a16="http://schemas.microsoft.com/office/drawing/2014/main" id="{FBFE0C62-DD6B-4F41-BCBE-7704BBD4EC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4286" y="3995412"/>
            <a:ext cx="1486867" cy="836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8" name="Picture 36" descr="Thoughts &amp;amp; Adventures&amp;quot;: A Classic of 20th-Century Prose ~ The Imaginative  Conservative">
            <a:extLst>
              <a:ext uri="{FF2B5EF4-FFF2-40B4-BE49-F238E27FC236}">
                <a16:creationId xmlns:a16="http://schemas.microsoft.com/office/drawing/2014/main" id="{1B7C42E6-9A68-44D1-9568-7951B1D7AD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1694" y="566210"/>
            <a:ext cx="1456937" cy="825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6614676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2">
      <a:dk1>
        <a:sysClr val="windowText" lastClr="000000"/>
      </a:dk1>
      <a:lt1>
        <a:sysClr val="window" lastClr="FFFFFF"/>
      </a:lt1>
      <a:dk2>
        <a:srgbClr val="063951"/>
      </a:dk2>
      <a:lt2>
        <a:srgbClr val="D3D3D3"/>
      </a:lt2>
      <a:accent1>
        <a:srgbClr val="3A5C84"/>
      </a:accent1>
      <a:accent2>
        <a:srgbClr val="F7931F"/>
      </a:accent2>
      <a:accent3>
        <a:srgbClr val="4CC1EF"/>
      </a:accent3>
      <a:accent4>
        <a:srgbClr val="FFCC4C"/>
      </a:accent4>
      <a:accent5>
        <a:srgbClr val="C13018"/>
      </a:accent5>
      <a:accent6>
        <a:srgbClr val="A2B969"/>
      </a:accent6>
      <a:hlink>
        <a:srgbClr val="6C2B43"/>
      </a:hlink>
      <a:folHlink>
        <a:srgbClr val="6C2B43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0D7DD5127063A4EA4025D825D042085" ma:contentTypeVersion="16" ma:contentTypeDescription="Create a new document." ma:contentTypeScope="" ma:versionID="cccb2763c2f5e82cd099b09538c3759b">
  <xsd:schema xmlns:xsd="http://www.w3.org/2001/XMLSchema" xmlns:xs="http://www.w3.org/2001/XMLSchema" xmlns:p="http://schemas.microsoft.com/office/2006/metadata/properties" xmlns:ns2="a9f5b13c-f1e8-4fb3-894d-383b6fee7b38" xmlns:ns3="9974d3e3-2d73-451e-850c-9bbf43ff38f1" targetNamespace="http://schemas.microsoft.com/office/2006/metadata/properties" ma:root="true" ma:fieldsID="8b4b9d88853e717834b43af0ecc2885d" ns2:_="" ns3:_="">
    <xsd:import namespace="a9f5b13c-f1e8-4fb3-894d-383b6fee7b38"/>
    <xsd:import namespace="9974d3e3-2d73-451e-850c-9bbf43ff38f1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f5b13c-f1e8-4fb3-894d-383b6fee7b3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bdf632fc-22da-433e-b582-4139bd569000}" ma:internalName="TaxCatchAll" ma:showField="CatchAllData" ma:web="a9f5b13c-f1e8-4fb3-894d-383b6fee7b3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974d3e3-2d73-451e-850c-9bbf43ff38f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d00919d-4c7a-4494-8215-d0b3e90dbcf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9974d3e3-2d73-451e-850c-9bbf43ff38f1">
      <Terms xmlns="http://schemas.microsoft.com/office/infopath/2007/PartnerControls"/>
    </lcf76f155ced4ddcb4097134ff3c332f>
    <TaxCatchAll xmlns="a9f5b13c-f1e8-4fb3-894d-383b6fee7b38" xsi:nil="true"/>
  </documentManagement>
</p:properties>
</file>

<file path=customXml/itemProps1.xml><?xml version="1.0" encoding="utf-8"?>
<ds:datastoreItem xmlns:ds="http://schemas.openxmlformats.org/officeDocument/2006/customXml" ds:itemID="{CB256026-BB62-4111-85C3-1B631BF14933}"/>
</file>

<file path=customXml/itemProps2.xml><?xml version="1.0" encoding="utf-8"?>
<ds:datastoreItem xmlns:ds="http://schemas.openxmlformats.org/officeDocument/2006/customXml" ds:itemID="{A130F9F5-C0DD-404A-87CB-D0E0D3A25E7B}"/>
</file>

<file path=customXml/itemProps3.xml><?xml version="1.0" encoding="utf-8"?>
<ds:datastoreItem xmlns:ds="http://schemas.openxmlformats.org/officeDocument/2006/customXml" ds:itemID="{FF077BEB-A3CC-4DE5-8737-DFE89690A884}"/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11109</TotalTime>
  <Words>36</Words>
  <Application>Microsoft Office PowerPoint</Application>
  <PresentationFormat>On-screen Show (4:3)</PresentationFormat>
  <Paragraphs>16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Open Sans</vt:lpstr>
      <vt:lpstr>Segoe UI Black</vt:lpstr>
      <vt:lpstr>Template PresentationGo</vt:lpstr>
      <vt:lpstr>Template PresentationGo Dark</vt:lpstr>
      <vt:lpstr>Custom Design</vt:lpstr>
      <vt:lpstr>     Year 10 English – Learning Journey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Road Map Timeline</dc:title>
  <dc:creator>PresentationGO.com</dc:creator>
  <dc:description>© Copyright PresentationGO.com</dc:description>
  <cp:lastModifiedBy>David Hunt</cp:lastModifiedBy>
  <cp:revision>33</cp:revision>
  <cp:lastPrinted>2021-07-13T13:36:57Z</cp:lastPrinted>
  <dcterms:created xsi:type="dcterms:W3CDTF">2014-11-26T05:14:11Z</dcterms:created>
  <dcterms:modified xsi:type="dcterms:W3CDTF">2021-07-13T13:41:19Z</dcterms:modified>
  <cp:category>Charts &amp; Diagrams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0x010100C0D7DD5127063A4EA4025D825D042085</vt:lpwstr>
  </property>
</Properties>
</file>